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4"/>
    <p:sldMasterId id="2147483674" r:id="rId5"/>
    <p:sldMasterId id="2147483676" r:id="rId6"/>
    <p:sldMasterId id="2147483678" r:id="rId7"/>
  </p:sldMasterIdLst>
  <p:notesMasterIdLst>
    <p:notesMasterId r:id="rId13"/>
  </p:notesMasterIdLst>
  <p:sldIdLst>
    <p:sldId id="303" r:id="rId8"/>
    <p:sldId id="2146847927" r:id="rId9"/>
    <p:sldId id="2146847945" r:id="rId10"/>
    <p:sldId id="2146847946" r:id="rId11"/>
    <p:sldId id="301"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guchi, Takamasa / 野口　剛正" initials="NT/野" lastIdx="7" clrIdx="0">
    <p:extLst>
      <p:ext uri="{19B8F6BF-5375-455C-9EA6-DF929625EA0E}">
        <p15:presenceInfo xmlns:p15="http://schemas.microsoft.com/office/powerpoint/2012/main" userId="S::takamasa_noguchi@earthbrain.com::ceafb38f-d8e3-4660-ae65-2864b01995d3" providerId="AD"/>
      </p:ext>
    </p:extLst>
  </p:cmAuthor>
  <p:cmAuthor id="2" name="Noguchi, Takamasa / 野口　剛正" initials="NT/野 [2]" lastIdx="2" clrIdx="1">
    <p:extLst>
      <p:ext uri="{19B8F6BF-5375-455C-9EA6-DF929625EA0E}">
        <p15:presenceInfo xmlns:p15="http://schemas.microsoft.com/office/powerpoint/2012/main" userId="Noguchi, Takamasa / 野口　剛正"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FF0000"/>
    <a:srgbClr val="D5F2F1"/>
    <a:srgbClr val="FFFFFF"/>
    <a:srgbClr val="0D0765"/>
    <a:srgbClr val="DAE3F3"/>
    <a:srgbClr val="0000DA"/>
    <a:srgbClr val="107C41"/>
    <a:srgbClr val="FFFF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A0637B-600C-4155-A18A-9D6750F3AB71}" v="16" dt="2024-03-28T07:22:47.714"/>
    <p1510:client id="{5ED33ED5-E605-4736-B929-DA38A5EC98C1}" v="7" dt="2024-03-28T07:55:49.50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autoAdjust="0"/>
    <p:restoredTop sz="95274" autoAdjust="0"/>
  </p:normalViewPr>
  <p:slideViewPr>
    <p:cSldViewPr snapToGrid="0">
      <p:cViewPr>
        <p:scale>
          <a:sx n="103" d="100"/>
          <a:sy n="103" d="100"/>
        </p:scale>
        <p:origin x="1976" y="560"/>
      </p:cViewPr>
      <p:guideLst>
        <p:guide orient="horz" pos="2137"/>
        <p:guide pos="384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3.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和田 真澄" clId="Web-{00A0637B-600C-4155-A18A-9D6750F3AB71}"/>
    <pc:docChg chg="modSld">
      <pc:chgData name="和田 真澄" userId="" providerId="" clId="Web-{00A0637B-600C-4155-A18A-9D6750F3AB71}" dt="2024-03-28T07:22:47.714" v="15"/>
      <pc:docMkLst>
        <pc:docMk/>
      </pc:docMkLst>
      <pc:sldChg chg="modSp">
        <pc:chgData name="和田 真澄" userId="" providerId="" clId="Web-{00A0637B-600C-4155-A18A-9D6750F3AB71}" dt="2024-03-28T07:22:47.714" v="15"/>
        <pc:sldMkLst>
          <pc:docMk/>
          <pc:sldMk cId="2820569117" sldId="2146847927"/>
        </pc:sldMkLst>
        <pc:graphicFrameChg chg="mod modGraphic">
          <ac:chgData name="和田 真澄" userId="" providerId="" clId="Web-{00A0637B-600C-4155-A18A-9D6750F3AB71}" dt="2024-03-28T07:22:47.714" v="15"/>
          <ac:graphicFrameMkLst>
            <pc:docMk/>
            <pc:sldMk cId="2820569117" sldId="2146847927"/>
            <ac:graphicFrameMk id="10" creationId="{9A73FC9C-B293-01B3-E184-600FD61FAF68}"/>
          </ac:graphicFrameMkLst>
        </pc:graphicFrameChg>
      </pc:sldChg>
      <pc:sldChg chg="modSp">
        <pc:chgData name="和田 真澄" userId="" providerId="" clId="Web-{00A0637B-600C-4155-A18A-9D6750F3AB71}" dt="2024-03-28T07:22:45.276" v="13" actId="14100"/>
        <pc:sldMkLst>
          <pc:docMk/>
          <pc:sldMk cId="4117217814" sldId="2146847933"/>
        </pc:sldMkLst>
        <pc:spChg chg="mod">
          <ac:chgData name="和田 真澄" userId="" providerId="" clId="Web-{00A0637B-600C-4155-A18A-9D6750F3AB71}" dt="2024-03-28T07:22:45.276" v="13" actId="14100"/>
          <ac:spMkLst>
            <pc:docMk/>
            <pc:sldMk cId="4117217814" sldId="2146847933"/>
            <ac:spMk id="31" creationId="{25B42E73-ABDA-AE40-577F-6340B9B0EFE2}"/>
          </ac:spMkLst>
        </pc:spChg>
      </pc:sldChg>
    </pc:docChg>
  </pc:docChgLst>
  <pc:docChgLst>
    <pc:chgData name="和田 真澄" clId="Web-{5ED33ED5-E605-4736-B929-DA38A5EC98C1}"/>
    <pc:docChg chg="modSld">
      <pc:chgData name="和田 真澄" userId="" providerId="" clId="Web-{5ED33ED5-E605-4736-B929-DA38A5EC98C1}" dt="2024-03-28T07:55:47.597" v="2" actId="20577"/>
      <pc:docMkLst>
        <pc:docMk/>
      </pc:docMkLst>
      <pc:sldChg chg="modSp">
        <pc:chgData name="和田 真澄" userId="" providerId="" clId="Web-{5ED33ED5-E605-4736-B929-DA38A5EC98C1}" dt="2024-03-28T07:55:47.597" v="2" actId="20577"/>
        <pc:sldMkLst>
          <pc:docMk/>
          <pc:sldMk cId="2820569117" sldId="2146847927"/>
        </pc:sldMkLst>
        <pc:spChg chg="mod">
          <ac:chgData name="和田 真澄" userId="" providerId="" clId="Web-{5ED33ED5-E605-4736-B929-DA38A5EC98C1}" dt="2024-03-28T07:55:47.597" v="2" actId="20577"/>
          <ac:spMkLst>
            <pc:docMk/>
            <pc:sldMk cId="2820569117" sldId="2146847927"/>
            <ac:spMk id="7" creationId="{DA2EA97B-3534-6584-B9B8-CE72B404E59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05522-3FFB-4792-B068-A5C565382FBB}" type="datetimeFigureOut">
              <a:rPr kumimoji="1" lang="ja-JP" altLang="en-US" smtClean="0"/>
              <a:t>2025/9/11</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E2816-1C42-4A8F-8890-D40774E99B8A}" type="slidenum">
              <a:rPr kumimoji="1" lang="ja-JP" altLang="en-US" smtClean="0"/>
              <a:t>‹#›</a:t>
            </a:fld>
            <a:endParaRPr kumimoji="1" lang="ja-JP" altLang="en-US"/>
          </a:p>
        </p:txBody>
      </p:sp>
    </p:spTree>
    <p:extLst>
      <p:ext uri="{BB962C8B-B14F-4D97-AF65-F5344CB8AC3E}">
        <p14:creationId xmlns:p14="http://schemas.microsoft.com/office/powerpoint/2010/main" val="82962739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1</a:t>
            </a:fld>
            <a:endParaRPr kumimoji="1" lang="ja-JP" altLang="en-US"/>
          </a:p>
        </p:txBody>
      </p:sp>
    </p:spTree>
    <p:extLst>
      <p:ext uri="{BB962C8B-B14F-4D97-AF65-F5344CB8AC3E}">
        <p14:creationId xmlns:p14="http://schemas.microsoft.com/office/powerpoint/2010/main" val="3338653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70E2816-1C42-4A8F-8890-D40774E99B8A}" type="slidenum">
              <a:rPr kumimoji="1" lang="ja-JP" altLang="en-US" smtClean="0"/>
              <a:t>2</a:t>
            </a:fld>
            <a:endParaRPr kumimoji="1" lang="ja-JP" altLang="en-US"/>
          </a:p>
        </p:txBody>
      </p:sp>
    </p:spTree>
    <p:extLst>
      <p:ext uri="{BB962C8B-B14F-4D97-AF65-F5344CB8AC3E}">
        <p14:creationId xmlns:p14="http://schemas.microsoft.com/office/powerpoint/2010/main" val="333234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6E59F-0E5F-8481-0797-D56755B00E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4DFE09-D7C9-0E38-E52C-1EAD026C20E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1F031A8-11ED-C86F-5618-C45B9996F03B}"/>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D6FD6527-7531-0B3D-3C3F-1A4BB0F24C8C}"/>
              </a:ext>
            </a:extLst>
          </p:cNvPr>
          <p:cNvSpPr>
            <a:spLocks noGrp="1"/>
          </p:cNvSpPr>
          <p:nvPr>
            <p:ph type="sldNum" sz="quarter" idx="5"/>
          </p:nvPr>
        </p:nvSpPr>
        <p:spPr/>
        <p:txBody>
          <a:bodyPr/>
          <a:lstStyle/>
          <a:p>
            <a:fld id="{170E2816-1C42-4A8F-8890-D40774E99B8A}" type="slidenum">
              <a:rPr kumimoji="1" lang="ja-JP" altLang="en-US" smtClean="0"/>
              <a:t>3</a:t>
            </a:fld>
            <a:endParaRPr kumimoji="1" lang="ja-JP" altLang="en-US"/>
          </a:p>
        </p:txBody>
      </p:sp>
    </p:spTree>
    <p:extLst>
      <p:ext uri="{BB962C8B-B14F-4D97-AF65-F5344CB8AC3E}">
        <p14:creationId xmlns:p14="http://schemas.microsoft.com/office/powerpoint/2010/main" val="3262657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テキスト プレースホルダー 8">
            <a:extLst>
              <a:ext uri="{FF2B5EF4-FFF2-40B4-BE49-F238E27FC236}">
                <a16:creationId xmlns:a16="http://schemas.microsoft.com/office/drawing/2014/main" id="{778F59B4-A0C7-4EEB-BBA3-CA0FEEB7421A}"/>
              </a:ext>
            </a:extLst>
          </p:cNvPr>
          <p:cNvSpPr>
            <a:spLocks noGrp="1"/>
          </p:cNvSpPr>
          <p:nvPr>
            <p:ph type="body" sz="quarter" idx="10" hasCustomPrompt="1"/>
          </p:nvPr>
        </p:nvSpPr>
        <p:spPr>
          <a:xfrm>
            <a:off x="527051" y="765522"/>
            <a:ext cx="11137900" cy="503238"/>
          </a:xfrm>
          <a:prstGeom prst="rect">
            <a:avLst/>
          </a:prstGeom>
        </p:spPr>
        <p:txBody>
          <a:bodyPr anchor="ctr" anchorCtr="0"/>
          <a:lstStyle>
            <a:lvl1pPr marL="0" indent="0" algn="ctr" defTabSz="914400" rtl="0" eaLnBrk="1" latinLnBrk="0" hangingPunct="1">
              <a:buNone/>
              <a:defRPr kumimoji="1" lang="ja-JP" altLang="en-US" sz="3200" b="0" kern="1200" dirty="0" smtClean="0">
                <a:solidFill>
                  <a:srgbClr val="0000C6"/>
                </a:solidFill>
                <a:latin typeface="小塚ゴシック Pr6N B" panose="020B0800000000000000" pitchFamily="34" charset="-128"/>
                <a:ea typeface="小塚ゴシック Pr6N B" panose="020B0800000000000000" pitchFamily="34" charset="-128"/>
                <a:cs typeface="Lucida Sans Unicode" panose="020B0602030504020204" pitchFamily="34" charset="0"/>
              </a:defRPr>
            </a:lvl1pPr>
          </a:lstStyle>
          <a:p>
            <a:pPr lvl="0"/>
            <a:r>
              <a:rPr kumimoji="1" lang="ja-JP" altLang="en-US" dirty="0"/>
              <a:t>プレゼンテーションタイトルを入力</a:t>
            </a:r>
          </a:p>
        </p:txBody>
      </p:sp>
    </p:spTree>
    <p:extLst>
      <p:ext uri="{BB962C8B-B14F-4D97-AF65-F5344CB8AC3E}">
        <p14:creationId xmlns:p14="http://schemas.microsoft.com/office/powerpoint/2010/main" val="3757890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17AE279A-F0C1-48E3-BD9D-AB40FF275962}"/>
              </a:ext>
            </a:extLst>
          </p:cNvPr>
          <p:cNvSpPr>
            <a:spLocks noGrp="1"/>
          </p:cNvSpPr>
          <p:nvPr>
            <p:ph type="title"/>
          </p:nvPr>
        </p:nvSpPr>
        <p:spPr>
          <a:xfrm>
            <a:off x="2191753" y="184651"/>
            <a:ext cx="9749589" cy="398881"/>
          </a:xfrm>
          <a:prstGeom prst="rect">
            <a:avLst/>
          </a:prstGeom>
        </p:spPr>
        <p:txBody>
          <a:bodyPr/>
          <a:lstStyle>
            <a:lvl1pPr>
              <a:defRPr sz="2400"/>
            </a:lvl1pPr>
          </a:lstStyle>
          <a:p>
            <a:r>
              <a:rPr kumimoji="1" lang="ja-JP" altLang="en-US" dirty="0"/>
              <a:t>マスター タイトルの書式設定</a:t>
            </a:r>
          </a:p>
        </p:txBody>
      </p:sp>
    </p:spTree>
    <p:extLst>
      <p:ext uri="{BB962C8B-B14F-4D97-AF65-F5344CB8AC3E}">
        <p14:creationId xmlns:p14="http://schemas.microsoft.com/office/powerpoint/2010/main" val="165523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99963A55-18A4-499B-AF90-F8666C6BAD07}"/>
              </a:ext>
            </a:extLst>
          </p:cNvPr>
          <p:cNvSpPr txBox="1">
            <a:spLocks/>
          </p:cNvSpPr>
          <p:nvPr userDrawn="1"/>
        </p:nvSpPr>
        <p:spPr>
          <a:xfrm>
            <a:off x="1363203" y="3429000"/>
            <a:ext cx="3632237" cy="476672"/>
          </a:xfrm>
          <a:prstGeom prst="rect">
            <a:avLst/>
          </a:prstGeom>
        </p:spPr>
        <p:txBody>
          <a:bodyPr anchor="ctr" anchorCtr="0">
            <a:normAutofit/>
          </a:bodyPr>
          <a:lstStyle>
            <a:lvl1pPr algn="ctr" defTabSz="914400" rtl="0" eaLnBrk="1" latinLnBrk="0" hangingPunct="1">
              <a:spcBef>
                <a:spcPct val="0"/>
              </a:spcBef>
              <a:buNone/>
              <a:defRPr kumimoji="1" sz="2000" b="1" kern="1200">
                <a:solidFill>
                  <a:schemeClr val="tx1"/>
                </a:solidFill>
                <a:latin typeface="游ゴシック Medium" panose="020B0500000000000000" pitchFamily="50" charset="-128"/>
                <a:ea typeface="游ゴシック Medium" panose="020B0500000000000000" pitchFamily="50" charset="-128"/>
                <a:cs typeface="游ゴシック Medium" panose="020B0500000000000000" pitchFamily="50" charset="-128"/>
              </a:defRPr>
            </a:lvl1pPr>
          </a:lstStyle>
          <a:p>
            <a:r>
              <a:rPr lang="ja-JP" altLang="en-US" sz="2200" dirty="0">
                <a:solidFill>
                  <a:srgbClr val="0000CA"/>
                </a:solidFill>
              </a:rPr>
              <a:t>本日のアジェンダ</a:t>
            </a:r>
          </a:p>
        </p:txBody>
      </p:sp>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994401" y="2445949"/>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762751" y="2445713"/>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0" name="テキスト プレースホルダー 18">
            <a:extLst>
              <a:ext uri="{FF2B5EF4-FFF2-40B4-BE49-F238E27FC236}">
                <a16:creationId xmlns:a16="http://schemas.microsoft.com/office/drawing/2014/main" id="{B21ABF86-ABC5-457B-931A-A31F452B3C1A}"/>
              </a:ext>
            </a:extLst>
          </p:cNvPr>
          <p:cNvSpPr>
            <a:spLocks noGrp="1"/>
          </p:cNvSpPr>
          <p:nvPr>
            <p:ph type="body" sz="quarter" idx="32" hasCustomPrompt="1"/>
          </p:nvPr>
        </p:nvSpPr>
        <p:spPr>
          <a:xfrm>
            <a:off x="5994401" y="3090095"/>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1" name="テキスト プレースホルダー 24">
            <a:extLst>
              <a:ext uri="{FF2B5EF4-FFF2-40B4-BE49-F238E27FC236}">
                <a16:creationId xmlns:a16="http://schemas.microsoft.com/office/drawing/2014/main" id="{A18AF46B-4CBD-413E-9E2A-6B41FCA1BBD0}"/>
              </a:ext>
            </a:extLst>
          </p:cNvPr>
          <p:cNvSpPr>
            <a:spLocks noGrp="1"/>
          </p:cNvSpPr>
          <p:nvPr>
            <p:ph type="body" sz="quarter" idx="33" hasCustomPrompt="1"/>
          </p:nvPr>
        </p:nvSpPr>
        <p:spPr>
          <a:xfrm>
            <a:off x="6762751" y="3089859"/>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2" name="テキスト プレースホルダー 18">
            <a:extLst>
              <a:ext uri="{FF2B5EF4-FFF2-40B4-BE49-F238E27FC236}">
                <a16:creationId xmlns:a16="http://schemas.microsoft.com/office/drawing/2014/main" id="{21F160C3-C2C2-44CD-A0D3-95469A8E38F3}"/>
              </a:ext>
            </a:extLst>
          </p:cNvPr>
          <p:cNvSpPr>
            <a:spLocks noGrp="1"/>
          </p:cNvSpPr>
          <p:nvPr>
            <p:ph type="body" sz="quarter" idx="34" hasCustomPrompt="1"/>
          </p:nvPr>
        </p:nvSpPr>
        <p:spPr>
          <a:xfrm>
            <a:off x="5994401" y="3734241"/>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3" name="テキスト プレースホルダー 24">
            <a:extLst>
              <a:ext uri="{FF2B5EF4-FFF2-40B4-BE49-F238E27FC236}">
                <a16:creationId xmlns:a16="http://schemas.microsoft.com/office/drawing/2014/main" id="{76BD1657-8D93-47D8-A6BF-6EE2E99E83AD}"/>
              </a:ext>
            </a:extLst>
          </p:cNvPr>
          <p:cNvSpPr>
            <a:spLocks noGrp="1"/>
          </p:cNvSpPr>
          <p:nvPr>
            <p:ph type="body" sz="quarter" idx="35" hasCustomPrompt="1"/>
          </p:nvPr>
        </p:nvSpPr>
        <p:spPr>
          <a:xfrm>
            <a:off x="6762751" y="3734005"/>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
        <p:nvSpPr>
          <p:cNvPr id="14" name="テキスト プレースホルダー 18">
            <a:extLst>
              <a:ext uri="{FF2B5EF4-FFF2-40B4-BE49-F238E27FC236}">
                <a16:creationId xmlns:a16="http://schemas.microsoft.com/office/drawing/2014/main" id="{0F09644A-15BC-463D-A05C-3973A838F446}"/>
              </a:ext>
            </a:extLst>
          </p:cNvPr>
          <p:cNvSpPr>
            <a:spLocks noGrp="1"/>
          </p:cNvSpPr>
          <p:nvPr>
            <p:ph type="body" sz="quarter" idx="36" hasCustomPrompt="1"/>
          </p:nvPr>
        </p:nvSpPr>
        <p:spPr>
          <a:xfrm>
            <a:off x="5994401" y="4378387"/>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15" name="テキスト プレースホルダー 24">
            <a:extLst>
              <a:ext uri="{FF2B5EF4-FFF2-40B4-BE49-F238E27FC236}">
                <a16:creationId xmlns:a16="http://schemas.microsoft.com/office/drawing/2014/main" id="{4CD3D390-9AE8-494A-A09E-C5CCB969DFE0}"/>
              </a:ext>
            </a:extLst>
          </p:cNvPr>
          <p:cNvSpPr>
            <a:spLocks noGrp="1"/>
          </p:cNvSpPr>
          <p:nvPr>
            <p:ph type="body" sz="quarter" idx="37" hasCustomPrompt="1"/>
          </p:nvPr>
        </p:nvSpPr>
        <p:spPr>
          <a:xfrm>
            <a:off x="6762751" y="4378151"/>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132983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3822735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BA49D872-27B0-41BC-9B69-C9B2499CF8AA}"/>
              </a:ext>
            </a:extLst>
          </p:cNvPr>
          <p:cNvSpPr>
            <a:spLocks noGrp="1"/>
          </p:cNvSpPr>
          <p:nvPr>
            <p:ph type="body" sz="quarter" idx="10" hasCustomPrompt="1"/>
          </p:nvPr>
        </p:nvSpPr>
        <p:spPr>
          <a:xfrm>
            <a:off x="2264833" y="1122363"/>
            <a:ext cx="8153400" cy="388031"/>
          </a:xfrm>
          <a:prstGeom prst="rect">
            <a:avLst/>
          </a:prstGeom>
        </p:spPr>
        <p:txBody>
          <a:bodyPr anchor="ctr" anchorCtr="0"/>
          <a:lstStyle>
            <a:lvl1pPr marL="0" indent="0" algn="l">
              <a:buNone/>
              <a:defRPr sz="2400" b="1">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■大見出しの書式設定</a:t>
            </a:r>
          </a:p>
        </p:txBody>
      </p:sp>
      <p:sp>
        <p:nvSpPr>
          <p:cNvPr id="13" name="テキスト プレースホルダー 2">
            <a:extLst>
              <a:ext uri="{FF2B5EF4-FFF2-40B4-BE49-F238E27FC236}">
                <a16:creationId xmlns:a16="http://schemas.microsoft.com/office/drawing/2014/main" id="{36A1FFE9-57A1-4D92-822F-16EFCDBECDC9}"/>
              </a:ext>
            </a:extLst>
          </p:cNvPr>
          <p:cNvSpPr>
            <a:spLocks noGrp="1"/>
          </p:cNvSpPr>
          <p:nvPr>
            <p:ph type="body" sz="quarter" idx="14" hasCustomPrompt="1"/>
          </p:nvPr>
        </p:nvSpPr>
        <p:spPr>
          <a:xfrm>
            <a:off x="2264833" y="1699872"/>
            <a:ext cx="8153400" cy="388031"/>
          </a:xfrm>
          <a:prstGeom prst="rect">
            <a:avLst/>
          </a:prstGeom>
        </p:spPr>
        <p:txBody>
          <a:bodyPr anchor="ctr" anchorCtr="0"/>
          <a:lstStyle>
            <a:lvl1pPr marL="0" indent="0" algn="l">
              <a:buNone/>
              <a:defRPr sz="2000" b="0">
                <a:latin typeface="游ゴシック Medium" panose="020B0500000000000000" pitchFamily="50" charset="-128"/>
                <a:ea typeface="游ゴシック Medium" panose="020B0500000000000000" pitchFamily="50" charset="-128"/>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〇中見出しの書式設定</a:t>
            </a:r>
          </a:p>
        </p:txBody>
      </p:sp>
      <p:sp>
        <p:nvSpPr>
          <p:cNvPr id="15" name="テキスト プレースホルダー 2">
            <a:extLst>
              <a:ext uri="{FF2B5EF4-FFF2-40B4-BE49-F238E27FC236}">
                <a16:creationId xmlns:a16="http://schemas.microsoft.com/office/drawing/2014/main" id="{6A5F223F-F1AE-42FD-9167-AD0C438CBD99}"/>
              </a:ext>
            </a:extLst>
          </p:cNvPr>
          <p:cNvSpPr>
            <a:spLocks noGrp="1"/>
          </p:cNvSpPr>
          <p:nvPr>
            <p:ph type="body" sz="quarter" idx="16" hasCustomPrompt="1"/>
          </p:nvPr>
        </p:nvSpPr>
        <p:spPr>
          <a:xfrm>
            <a:off x="2264833" y="2903876"/>
            <a:ext cx="8153400" cy="388031"/>
          </a:xfrm>
          <a:prstGeom prst="rect">
            <a:avLst/>
          </a:prstGeom>
        </p:spPr>
        <p:txBody>
          <a:bodyPr anchor="ctr" anchorCtr="0"/>
          <a:lstStyle>
            <a:lvl1pPr marL="0" indent="0" algn="l">
              <a:buNone/>
              <a:defRPr sz="9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en-US" altLang="ja-JP" dirty="0"/>
              <a:t>※</a:t>
            </a:r>
            <a:r>
              <a:rPr kumimoji="1" lang="ja-JP" altLang="en-US" dirty="0"/>
              <a:t>注釈の書式設定</a:t>
            </a:r>
          </a:p>
        </p:txBody>
      </p:sp>
      <p:sp>
        <p:nvSpPr>
          <p:cNvPr id="17" name="テキスト プレースホルダー 2">
            <a:extLst>
              <a:ext uri="{FF2B5EF4-FFF2-40B4-BE49-F238E27FC236}">
                <a16:creationId xmlns:a16="http://schemas.microsoft.com/office/drawing/2014/main" id="{B6265334-BE5D-46F1-B6B8-C8FBC8331899}"/>
              </a:ext>
            </a:extLst>
          </p:cNvPr>
          <p:cNvSpPr>
            <a:spLocks noGrp="1"/>
          </p:cNvSpPr>
          <p:nvPr>
            <p:ph type="body" sz="quarter" idx="17" hasCustomPrompt="1"/>
          </p:nvPr>
        </p:nvSpPr>
        <p:spPr>
          <a:xfrm>
            <a:off x="2264833" y="2301874"/>
            <a:ext cx="8153400" cy="388031"/>
          </a:xfrm>
          <a:prstGeom prst="rect">
            <a:avLst/>
          </a:prstGeom>
        </p:spPr>
        <p:txBody>
          <a:bodyPr anchor="ctr" anchorCtr="0"/>
          <a:lstStyle>
            <a:lvl1pPr marL="0" indent="0" algn="l">
              <a:buNone/>
              <a:defRPr sz="1600" b="0">
                <a:latin typeface="+mj-ea"/>
                <a:ea typeface="+mj-ea"/>
              </a:defRPr>
            </a:lvl1pPr>
            <a:lvl2pPr marL="457200" indent="0" algn="l">
              <a:buNone/>
              <a:defRPr sz="2000">
                <a:latin typeface="游ゴシック Medium" panose="020B0500000000000000" pitchFamily="50" charset="-128"/>
                <a:ea typeface="游ゴシック Medium" panose="020B0500000000000000" pitchFamily="50" charset="-128"/>
              </a:defRPr>
            </a:lvl2pPr>
            <a:lvl3pPr marL="914400" indent="0" algn="l">
              <a:buNone/>
              <a:defRPr sz="1600">
                <a:latin typeface="游ゴシック Light" panose="020B0300000000000000" pitchFamily="50" charset="-128"/>
                <a:ea typeface="游ゴシック Light" panose="020B0300000000000000" pitchFamily="50" charset="-128"/>
              </a:defRPr>
            </a:lvl3pPr>
            <a:lvl5pPr marL="1828800" indent="0" algn="l">
              <a:buNone/>
              <a:defRPr sz="900">
                <a:latin typeface="游ゴシック Light" panose="020B0300000000000000" pitchFamily="50" charset="-128"/>
                <a:ea typeface="游ゴシック Light" panose="020B0300000000000000" pitchFamily="50" charset="-128"/>
              </a:defRPr>
            </a:lvl5pPr>
          </a:lstStyle>
          <a:p>
            <a:pPr lvl="0"/>
            <a:r>
              <a:rPr kumimoji="1" lang="ja-JP" altLang="en-US" dirty="0"/>
              <a:t>本文の書式設定</a:t>
            </a:r>
          </a:p>
        </p:txBody>
      </p:sp>
    </p:spTree>
    <p:extLst>
      <p:ext uri="{BB962C8B-B14F-4D97-AF65-F5344CB8AC3E}">
        <p14:creationId xmlns:p14="http://schemas.microsoft.com/office/powerpoint/2010/main" val="177667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9A71AD5-80A4-478C-8A3A-9C222313E0A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3273552" y="1316736"/>
            <a:ext cx="4480560" cy="4559590"/>
          </a:xfrm>
          <a:prstGeom prst="rect">
            <a:avLst/>
          </a:prstGeom>
        </p:spPr>
      </p:pic>
      <p:sp>
        <p:nvSpPr>
          <p:cNvPr id="8" name="テキスト プレースホルダー 18">
            <a:extLst>
              <a:ext uri="{FF2B5EF4-FFF2-40B4-BE49-F238E27FC236}">
                <a16:creationId xmlns:a16="http://schemas.microsoft.com/office/drawing/2014/main" id="{27FB1C44-7829-47D1-986D-0A87F4410CEF}"/>
              </a:ext>
            </a:extLst>
          </p:cNvPr>
          <p:cNvSpPr>
            <a:spLocks noGrp="1"/>
          </p:cNvSpPr>
          <p:nvPr>
            <p:ph type="body" sz="quarter" idx="28" hasCustomPrompt="1"/>
          </p:nvPr>
        </p:nvSpPr>
        <p:spPr>
          <a:xfrm>
            <a:off x="5404722" y="3446368"/>
            <a:ext cx="768351" cy="468000"/>
          </a:xfrm>
          <a:prstGeom prst="rect">
            <a:avLst/>
          </a:prstGeom>
        </p:spPr>
        <p:txBody>
          <a:bodyPr lIns="0" tIns="0" rIns="0" bIns="0" anchor="ctr" anchorCtr="0"/>
          <a:lstStyle>
            <a:lvl1pPr marL="0" indent="0" algn="ctr">
              <a:buNone/>
              <a:defRPr sz="2400">
                <a:solidFill>
                  <a:srgbClr val="0000CA"/>
                </a:solidFill>
                <a:latin typeface="Lucida Sans Unicode" panose="020B0602030504020204" pitchFamily="34" charset="0"/>
                <a:ea typeface="游ゴシック Medium" panose="020B0500000000000000" pitchFamily="50" charset="-128"/>
                <a:cs typeface="Lucida Sans Unicode" panose="020B0602030504020204" pitchFamily="34" charset="0"/>
              </a:defRPr>
            </a:lvl1pPr>
          </a:lstStyle>
          <a:p>
            <a:pPr lvl="0"/>
            <a:r>
              <a:rPr kumimoji="1" lang="en-US" altLang="ja-JP" dirty="0"/>
              <a:t>00.</a:t>
            </a:r>
            <a:endParaRPr kumimoji="1" lang="ja-JP" altLang="en-US" dirty="0"/>
          </a:p>
        </p:txBody>
      </p:sp>
      <p:sp>
        <p:nvSpPr>
          <p:cNvPr id="9" name="テキスト プレースホルダー 24">
            <a:extLst>
              <a:ext uri="{FF2B5EF4-FFF2-40B4-BE49-F238E27FC236}">
                <a16:creationId xmlns:a16="http://schemas.microsoft.com/office/drawing/2014/main" id="{F9998B61-66B2-4745-AF3B-EB748FD36203}"/>
              </a:ext>
            </a:extLst>
          </p:cNvPr>
          <p:cNvSpPr>
            <a:spLocks noGrp="1"/>
          </p:cNvSpPr>
          <p:nvPr>
            <p:ph type="body" sz="quarter" idx="31" hasCustomPrompt="1"/>
          </p:nvPr>
        </p:nvSpPr>
        <p:spPr>
          <a:xfrm>
            <a:off x="6173073" y="3446132"/>
            <a:ext cx="5183716" cy="468000"/>
          </a:xfrm>
          <a:prstGeom prst="rect">
            <a:avLst/>
          </a:prstGeom>
        </p:spPr>
        <p:txBody>
          <a:bodyPr anchor="ctr" anchorCtr="0"/>
          <a:lstStyle>
            <a:lvl1pPr marL="0" indent="0">
              <a:buNone/>
              <a:defRPr sz="1400">
                <a:solidFill>
                  <a:srgbClr val="0000CA"/>
                </a:solidFill>
                <a:latin typeface="游ゴシック Medium" panose="020B0500000000000000" pitchFamily="50" charset="-128"/>
                <a:ea typeface="游ゴシック Medium" panose="020B0500000000000000" pitchFamily="50" charset="-128"/>
              </a:defRPr>
            </a:lvl1pPr>
          </a:lstStyle>
          <a:p>
            <a:pPr lvl="0"/>
            <a:r>
              <a:rPr kumimoji="1" lang="ja-JP" altLang="en-US" dirty="0"/>
              <a:t>コンテンツタイトルを入力</a:t>
            </a:r>
          </a:p>
        </p:txBody>
      </p:sp>
    </p:spTree>
    <p:extLst>
      <p:ext uri="{BB962C8B-B14F-4D97-AF65-F5344CB8AC3E}">
        <p14:creationId xmlns:p14="http://schemas.microsoft.com/office/powerpoint/2010/main" val="22029613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8901D54-967B-4EC0-A18B-2ED475DB08AC}"/>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t="18500" b="18500"/>
          <a:stretch/>
        </p:blipFill>
        <p:spPr>
          <a:xfrm>
            <a:off x="1184" y="1268760"/>
            <a:ext cx="12189631" cy="4320480"/>
          </a:xfrm>
          <a:prstGeom prst="rect">
            <a:avLst/>
          </a:prstGeom>
        </p:spPr>
      </p:pic>
      <p:pic>
        <p:nvPicPr>
          <p:cNvPr id="14" name="図 13">
            <a:extLst>
              <a:ext uri="{FF2B5EF4-FFF2-40B4-BE49-F238E27FC236}">
                <a16:creationId xmlns:a16="http://schemas.microsoft.com/office/drawing/2014/main" id="{30BD56B9-91E9-48D5-94B5-BA24C73F3DA4}"/>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4565903" y="5779008"/>
            <a:ext cx="3060194" cy="746336"/>
          </a:xfrm>
          <a:prstGeom prst="rect">
            <a:avLst/>
          </a:prstGeom>
        </p:spPr>
      </p:pic>
    </p:spTree>
    <p:extLst>
      <p:ext uri="{BB962C8B-B14F-4D97-AF65-F5344CB8AC3E}">
        <p14:creationId xmlns:p14="http://schemas.microsoft.com/office/powerpoint/2010/main" val="772999634"/>
      </p:ext>
    </p:extLst>
  </p:cSld>
  <p:clrMap bg1="lt1" tx1="dk1" bg2="lt2" tx2="dk2" accent1="accent1" accent2="accent2" accent3="accent3" accent4="accent4" accent5="accent5" accent6="accent6" hlink="hlink" folHlink="folHlink"/>
  <p:sldLayoutIdLst>
    <p:sldLayoutId id="2147483673" r:id="rId1"/>
    <p:sldLayoutId id="2147483681"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a:extLst>
              <a:ext uri="{FF2B5EF4-FFF2-40B4-BE49-F238E27FC236}">
                <a16:creationId xmlns:a16="http://schemas.microsoft.com/office/drawing/2014/main" id="{42D346E2-38A5-44BE-A92D-199A2510EF7C}"/>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8" name="図 17">
            <a:extLst>
              <a:ext uri="{FF2B5EF4-FFF2-40B4-BE49-F238E27FC236}">
                <a16:creationId xmlns:a16="http://schemas.microsoft.com/office/drawing/2014/main" id="{1BB33EA6-5E4F-4C45-AFC8-625F135911FD}"/>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9" name="図 18">
            <a:extLst>
              <a:ext uri="{FF2B5EF4-FFF2-40B4-BE49-F238E27FC236}">
                <a16:creationId xmlns:a16="http://schemas.microsoft.com/office/drawing/2014/main" id="{8816161B-1D45-4E88-8575-4D9BFF792D33}"/>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1852655420"/>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707C3299-AF8D-4B78-8F02-4897733AFDE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8" name="図 7">
            <a:extLst>
              <a:ext uri="{FF2B5EF4-FFF2-40B4-BE49-F238E27FC236}">
                <a16:creationId xmlns:a16="http://schemas.microsoft.com/office/drawing/2014/main" id="{FEEE74F0-839F-4EAD-AA2E-636C3DD4D964}"/>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9" name="図 8">
            <a:extLst>
              <a:ext uri="{FF2B5EF4-FFF2-40B4-BE49-F238E27FC236}">
                <a16:creationId xmlns:a16="http://schemas.microsoft.com/office/drawing/2014/main" id="{0D7E6AE0-5223-41C6-8A5A-EB3CDB91F337}"/>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1700992"/>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0DC5B95-4883-4367-BFB6-AF7C73C2C53C}"/>
              </a:ext>
            </a:extLst>
          </p:cNvPr>
          <p:cNvSpPr txBox="1">
            <a:spLocks noChangeArrowheads="1"/>
          </p:cNvSpPr>
          <p:nvPr userDrawn="1"/>
        </p:nvSpPr>
        <p:spPr bwMode="auto">
          <a:xfrm>
            <a:off x="11415779" y="275630"/>
            <a:ext cx="632883" cy="273050"/>
          </a:xfrm>
          <a:prstGeom prst="rect">
            <a:avLst/>
          </a:prstGeom>
          <a:noFill/>
          <a:ln w="9525">
            <a:noFill/>
            <a:miter lim="800000"/>
            <a:headEnd/>
            <a:tailEnd/>
          </a:ln>
          <a:effectLst/>
        </p:spPr>
        <p:txBody>
          <a:bodyPr/>
          <a:lstStyle>
            <a:lvl1pPr algn="r">
              <a:defRPr sz="1200" b="1">
                <a:latin typeface="Arial Narrow" pitchFamily="34" charset="0"/>
              </a:defRPr>
            </a:lvl1pPr>
          </a:lstStyle>
          <a:p>
            <a:pPr>
              <a:spcBef>
                <a:spcPct val="50000"/>
              </a:spcBef>
              <a:defRPr/>
            </a:pPr>
            <a:fld id="{9CD23B60-4954-4ED1-BB04-832F1D7F9BC1}" type="slidenum">
              <a:rPr lang="en-US" altLang="ja-JP" sz="1200" b="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pPr>
                <a:spcBef>
                  <a:spcPct val="50000"/>
                </a:spcBef>
                <a:defRPr/>
              </a:pPr>
              <a:t>‹#›</a:t>
            </a:fld>
            <a:endParaRPr lang="en-US" altLang="ja-JP" sz="1200"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E31735D5-31F4-4146-904E-9CD1EE47F94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1184" y="0"/>
            <a:ext cx="2158379" cy="620689"/>
          </a:xfrm>
          <a:prstGeom prst="rect">
            <a:avLst/>
          </a:prstGeom>
        </p:spPr>
      </p:pic>
      <p:pic>
        <p:nvPicPr>
          <p:cNvPr id="11" name="図 10">
            <a:extLst>
              <a:ext uri="{FF2B5EF4-FFF2-40B4-BE49-F238E27FC236}">
                <a16:creationId xmlns:a16="http://schemas.microsoft.com/office/drawing/2014/main" id="{8AD479BE-C7D0-49F3-ADEC-124D5459EA42}"/>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84" y="620689"/>
            <a:ext cx="12189631" cy="188640"/>
          </a:xfrm>
          <a:prstGeom prst="rect">
            <a:avLst/>
          </a:prstGeom>
        </p:spPr>
      </p:pic>
      <p:pic>
        <p:nvPicPr>
          <p:cNvPr id="16" name="図 15">
            <a:extLst>
              <a:ext uri="{FF2B5EF4-FFF2-40B4-BE49-F238E27FC236}">
                <a16:creationId xmlns:a16="http://schemas.microsoft.com/office/drawing/2014/main" id="{0CE7F4EE-FB40-4554-827C-6815C539C4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1184" y="6639718"/>
            <a:ext cx="12189631" cy="218282"/>
          </a:xfrm>
          <a:prstGeom prst="rect">
            <a:avLst/>
          </a:prstGeom>
        </p:spPr>
      </p:pic>
    </p:spTree>
    <p:extLst>
      <p:ext uri="{BB962C8B-B14F-4D97-AF65-F5344CB8AC3E}">
        <p14:creationId xmlns:p14="http://schemas.microsoft.com/office/powerpoint/2010/main" val="2122821770"/>
      </p:ext>
    </p:extLst>
  </p:cSld>
  <p:clrMap bg1="lt1" tx1="dk1" bg2="lt2" tx2="dk2" accent1="accent1" accent2="accent2" accent3="accent3" accent4="accent4" accent5="accent5" accent6="accent6" hlink="hlink" folHlink="folHlink"/>
  <p:sldLayoutIdLst>
    <p:sldLayoutId id="2147483679" r:id="rId1"/>
    <p:sldLayoutId id="2147483683"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530A82E1-8E0D-434A-9DF4-7C2ABD1A07A1}"/>
              </a:ext>
            </a:extLst>
          </p:cNvPr>
          <p:cNvSpPr>
            <a:spLocks noGrp="1"/>
          </p:cNvSpPr>
          <p:nvPr>
            <p:ph type="body" sz="quarter" idx="10"/>
          </p:nvPr>
        </p:nvSpPr>
        <p:spPr>
          <a:xfrm>
            <a:off x="527051" y="256674"/>
            <a:ext cx="11137900" cy="945545"/>
          </a:xfrm>
        </p:spPr>
        <p:txBody>
          <a:bodyPr lIns="91440" tIns="45720" rIns="91440" bIns="45720" anchor="ctr" anchorCtr="0"/>
          <a:lstStyle/>
          <a:p>
            <a:r>
              <a:rPr lang="en-US" altLang="ja-JP" dirty="0">
                <a:latin typeface="小塚ゴシック Pr6N B"/>
                <a:ea typeface="小塚ゴシック Pr6N B"/>
                <a:cs typeface="Lucida Sans Unicode"/>
              </a:rPr>
              <a:t>2025.09.10 </a:t>
            </a:r>
            <a:r>
              <a:rPr lang="ja-JP" altLang="en-US" dirty="0">
                <a:latin typeface="小塚ゴシック Pr6N B"/>
                <a:ea typeface="小塚ゴシック Pr6N B"/>
                <a:cs typeface="Lucida Sans Unicode"/>
              </a:rPr>
              <a:t>安全支援アプリ</a:t>
            </a:r>
            <a:br>
              <a:rPr lang="en-US" altLang="ja-JP" dirty="0">
                <a:latin typeface="小塚ゴシック Pr6N B"/>
                <a:ea typeface="小塚ゴシック Pr6N B"/>
                <a:cs typeface="Lucida Sans Unicode"/>
              </a:rPr>
            </a:br>
            <a:r>
              <a:rPr lang="en-US" altLang="ja-JP" dirty="0">
                <a:latin typeface="小塚ゴシック Pr6N B"/>
                <a:ea typeface="小塚ゴシック Pr6N B"/>
                <a:cs typeface="Lucida Sans Unicode"/>
              </a:rPr>
              <a:t>v2.8.0 </a:t>
            </a:r>
            <a:r>
              <a:rPr lang="ja-JP" altLang="en-US" dirty="0">
                <a:latin typeface="小塚ゴシック Pr6N B"/>
                <a:ea typeface="小塚ゴシック Pr6N B"/>
                <a:cs typeface="Lucida Sans Unicode"/>
              </a:rPr>
              <a:t>リリース内容について</a:t>
            </a:r>
            <a:endParaRPr lang="ja-JP" dirty="0"/>
          </a:p>
        </p:txBody>
      </p:sp>
    </p:spTree>
    <p:extLst>
      <p:ext uri="{BB962C8B-B14F-4D97-AF65-F5344CB8AC3E}">
        <p14:creationId xmlns:p14="http://schemas.microsoft.com/office/powerpoint/2010/main" val="3840699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5">
            <a:extLst>
              <a:ext uri="{FF2B5EF4-FFF2-40B4-BE49-F238E27FC236}">
                <a16:creationId xmlns:a16="http://schemas.microsoft.com/office/drawing/2014/main" id="{9A73FC9C-B293-01B3-E184-600FD61FAF68}"/>
              </a:ext>
            </a:extLst>
          </p:cNvPr>
          <p:cNvGraphicFramePr>
            <a:graphicFrameLocks noGrp="1"/>
          </p:cNvGraphicFramePr>
          <p:nvPr>
            <p:extLst>
              <p:ext uri="{D42A27DB-BD31-4B8C-83A1-F6EECF244321}">
                <p14:modId xmlns:p14="http://schemas.microsoft.com/office/powerpoint/2010/main" val="1036973887"/>
              </p:ext>
            </p:extLst>
          </p:nvPr>
        </p:nvGraphicFramePr>
        <p:xfrm>
          <a:off x="143360" y="1958728"/>
          <a:ext cx="11916698" cy="1876668"/>
        </p:xfrm>
        <a:graphic>
          <a:graphicData uri="http://schemas.openxmlformats.org/drawingml/2006/table">
            <a:tbl>
              <a:tblPr firstRow="1" bandRow="1">
                <a:tableStyleId>{5940675A-B579-460E-94D1-54222C63F5DA}</a:tableStyleId>
              </a:tblPr>
              <a:tblGrid>
                <a:gridCol w="505569">
                  <a:extLst>
                    <a:ext uri="{9D8B030D-6E8A-4147-A177-3AD203B41FA5}">
                      <a16:colId xmlns:a16="http://schemas.microsoft.com/office/drawing/2014/main" val="889631269"/>
                    </a:ext>
                  </a:extLst>
                </a:gridCol>
                <a:gridCol w="3312000">
                  <a:extLst>
                    <a:ext uri="{9D8B030D-6E8A-4147-A177-3AD203B41FA5}">
                      <a16:colId xmlns:a16="http://schemas.microsoft.com/office/drawing/2014/main" val="134053511"/>
                    </a:ext>
                  </a:extLst>
                </a:gridCol>
                <a:gridCol w="4535129">
                  <a:extLst>
                    <a:ext uri="{9D8B030D-6E8A-4147-A177-3AD203B41FA5}">
                      <a16:colId xmlns:a16="http://schemas.microsoft.com/office/drawing/2014/main" val="3343669445"/>
                    </a:ext>
                  </a:extLst>
                </a:gridCol>
                <a:gridCol w="3564000">
                  <a:extLst>
                    <a:ext uri="{9D8B030D-6E8A-4147-A177-3AD203B41FA5}">
                      <a16:colId xmlns:a16="http://schemas.microsoft.com/office/drawing/2014/main" val="1160287430"/>
                    </a:ext>
                  </a:extLst>
                </a:gridCol>
              </a:tblGrid>
              <a:tr h="292668">
                <a:tc>
                  <a:txBody>
                    <a:bodyPr/>
                    <a:lstStyle/>
                    <a:p>
                      <a:pPr algn="ctr"/>
                      <a:r>
                        <a:rPr kumimoji="1" lang="en-US" altLang="ja-JP" sz="1300" b="1" dirty="0">
                          <a:solidFill>
                            <a:schemeClr val="bg1"/>
                          </a:solidFill>
                          <a:latin typeface="Meiryo" panose="020B0604030504040204" pitchFamily="34" charset="-128"/>
                          <a:ea typeface="Meiryo" panose="020B0604030504040204" pitchFamily="34" charset="-128"/>
                        </a:rPr>
                        <a:t>NO.</a:t>
                      </a:r>
                      <a:endParaRPr kumimoji="1" lang="ja-JP" altLang="en-US" sz="1300" b="1" dirty="0">
                        <a:solidFill>
                          <a:schemeClr val="bg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機能</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概要</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kumimoji="1" lang="ja-JP" altLang="en-US" sz="1300" b="1" dirty="0">
                          <a:solidFill>
                            <a:schemeClr val="bg1"/>
                          </a:solidFill>
                          <a:latin typeface="Meiryo" panose="020B0604030504040204" pitchFamily="34" charset="-128"/>
                          <a:ea typeface="Meiryo" panose="020B0604030504040204" pitchFamily="34" charset="-128"/>
                        </a:rPr>
                        <a:t>詳細</a:t>
                      </a: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05053"/>
                  </a:ext>
                </a:extLst>
              </a:tr>
              <a:tr h="792000">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1</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a:solidFill>
                            <a:schemeClr val="tx1"/>
                          </a:solidFill>
                          <a:latin typeface="Meiryo" panose="020B0604030504040204" pitchFamily="34" charset="-128"/>
                          <a:ea typeface="Meiryo" panose="020B0604030504040204" pitchFamily="34" charset="-128"/>
                          <a:cs typeface="+mn-cs"/>
                        </a:rPr>
                        <a:t>診断結果の共有機能</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ja-JP" altLang="en-US" sz="1100" b="1">
                          <a:solidFill>
                            <a:schemeClr val="tx1"/>
                          </a:solidFill>
                          <a:latin typeface="Meiryo" panose="020B0604030504040204" pitchFamily="34" charset="-128"/>
                          <a:ea typeface="Meiryo" panose="020B0604030504040204" pitchFamily="34" charset="-128"/>
                        </a:rPr>
                        <a:t>新規機能追加です</a:t>
                      </a:r>
                      <a:r>
                        <a:rPr kumimoji="1" lang="ja-JP" altLang="en-US" sz="1100" b="1" dirty="0">
                          <a:solidFill>
                            <a:schemeClr val="tx1"/>
                          </a:solidFill>
                          <a:latin typeface="Meiryo" panose="020B0604030504040204" pitchFamily="34" charset="-128"/>
                          <a:ea typeface="Meiryo" panose="020B0604030504040204" pitchFamily="34" charset="-128"/>
                        </a:rPr>
                        <a:t>。</a:t>
                      </a:r>
                      <a:endParaRPr kumimoji="1" lang="en-US" altLang="ja-JP" sz="1100" b="1" dirty="0">
                        <a:solidFill>
                          <a:schemeClr val="tx1"/>
                        </a:solidFill>
                        <a:latin typeface="Meiryo" panose="020B0604030504040204" pitchFamily="34" charset="-128"/>
                        <a:ea typeface="Meiryo" panose="020B0604030504040204" pitchFamily="34" charset="-128"/>
                      </a:endParaRPr>
                    </a:p>
                    <a:p>
                      <a:pPr marL="0" marR="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ja-JP" altLang="en-US" sz="1100" b="0">
                          <a:solidFill>
                            <a:schemeClr val="tx1"/>
                          </a:solidFill>
                          <a:latin typeface="Meiryo"/>
                          <a:ea typeface="Meiryo"/>
                        </a:rPr>
                        <a:t>診断結果の画面から、結果を共有するための</a:t>
                      </a:r>
                      <a:r>
                        <a:rPr kumimoji="1" lang="en-US" altLang="ja-JP" sz="1100" b="0" dirty="0">
                          <a:solidFill>
                            <a:schemeClr val="tx1"/>
                          </a:solidFill>
                          <a:latin typeface="Meiryo"/>
                          <a:ea typeface="Meiryo"/>
                        </a:rPr>
                        <a:t>URL</a:t>
                      </a:r>
                      <a:r>
                        <a:rPr kumimoji="1" lang="ja-JP" altLang="en-US" sz="1100" b="0">
                          <a:solidFill>
                            <a:schemeClr val="tx1"/>
                          </a:solidFill>
                          <a:latin typeface="Meiryo"/>
                          <a:ea typeface="Meiryo"/>
                        </a:rPr>
                        <a:t>を発行できるようになりました。共有</a:t>
                      </a:r>
                      <a:r>
                        <a:rPr kumimoji="1" lang="en-US" altLang="ja-JP" sz="1100" b="0" dirty="0">
                          <a:solidFill>
                            <a:schemeClr val="tx1"/>
                          </a:solidFill>
                          <a:latin typeface="Meiryo"/>
                          <a:ea typeface="Meiryo"/>
                        </a:rPr>
                        <a:t>URL</a:t>
                      </a:r>
                      <a:r>
                        <a:rPr kumimoji="1" lang="ja-JP" altLang="en-US" sz="1100" b="0">
                          <a:solidFill>
                            <a:schemeClr val="tx1"/>
                          </a:solidFill>
                          <a:latin typeface="Meiryo"/>
                          <a:ea typeface="Meiryo"/>
                        </a:rPr>
                        <a:t>は安全支援アプリのアカウントをお持ちでない方でも閲覧することが可能です。</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次ページ以降の説明をご参照ください。</a:t>
                      </a:r>
                      <a:endParaRPr kumimoji="1" lang="en-US" altLang="ja-JP" sz="1100" b="0" dirty="0">
                        <a:solidFill>
                          <a:srgbClr val="FF0000"/>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1967714"/>
                  </a:ext>
                </a:extLst>
              </a:tr>
              <a:tr h="792000">
                <a:tc>
                  <a:txBody>
                    <a:bodyPr/>
                    <a:lstStyle/>
                    <a:p>
                      <a:pPr algn="ctr"/>
                      <a:r>
                        <a:rPr kumimoji="1" lang="en-US" altLang="ja-JP" sz="1500" dirty="0">
                          <a:solidFill>
                            <a:schemeClr val="tx1"/>
                          </a:solidFill>
                          <a:latin typeface="Meiryo" panose="020B0604030504040204" pitchFamily="34" charset="-128"/>
                          <a:ea typeface="Meiryo" panose="020B0604030504040204" pitchFamily="34" charset="-128"/>
                        </a:rPr>
                        <a:t>2</a:t>
                      </a:r>
                      <a:endParaRPr kumimoji="1" lang="ja-JP" altLang="en-US" sz="1500" dirty="0">
                        <a:solidFill>
                          <a:schemeClr val="tx1"/>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b="0" kern="1200">
                          <a:solidFill>
                            <a:schemeClr val="tx1"/>
                          </a:solidFill>
                          <a:latin typeface="Meiryo" panose="020B0604030504040204" pitchFamily="34" charset="-128"/>
                          <a:ea typeface="Meiryo" panose="020B0604030504040204" pitchFamily="34" charset="-128"/>
                          <a:cs typeface="+mn-cs"/>
                        </a:rPr>
                        <a:t>安全掲示板機能</a:t>
                      </a:r>
                      <a:endParaRPr kumimoji="1" lang="en-US" altLang="ja-JP" sz="1300" b="0" kern="1200" dirty="0">
                        <a:solidFill>
                          <a:schemeClr val="tx1"/>
                        </a:solidFill>
                        <a:latin typeface="Meiryo" panose="020B0604030504040204" pitchFamily="34" charset="-128"/>
                        <a:ea typeface="Meiryo" panose="020B0604030504040204" pitchFamily="34" charset="-128"/>
                        <a:cs typeface="+mn-cs"/>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ja-JP" altLang="en-US" sz="1100" b="1">
                          <a:solidFill>
                            <a:schemeClr val="tx1"/>
                          </a:solidFill>
                          <a:latin typeface="Meiryo" panose="020B0604030504040204" pitchFamily="34" charset="-128"/>
                          <a:ea typeface="Meiryo" panose="020B0604030504040204" pitchFamily="34" charset="-128"/>
                        </a:rPr>
                        <a:t>機能改善です</a:t>
                      </a:r>
                      <a:r>
                        <a:rPr kumimoji="1" lang="ja-JP" altLang="en-US" sz="1100" b="1" dirty="0">
                          <a:solidFill>
                            <a:schemeClr val="tx1"/>
                          </a:solidFill>
                          <a:latin typeface="Meiryo" panose="020B0604030504040204" pitchFamily="34" charset="-128"/>
                          <a:ea typeface="Meiryo" panose="020B0604030504040204" pitchFamily="34" charset="-128"/>
                        </a:rPr>
                        <a:t>。</a:t>
                      </a:r>
                      <a:endParaRPr kumimoji="1" lang="en-US" altLang="ja-JP" sz="1100" b="1" dirty="0">
                        <a:solidFill>
                          <a:schemeClr val="tx1"/>
                        </a:solidFill>
                        <a:latin typeface="Meiryo" panose="020B0604030504040204" pitchFamily="34" charset="-128"/>
                        <a:ea typeface="Meiryo" panose="020B0604030504040204" pitchFamily="34" charset="-128"/>
                      </a:endParaRPr>
                    </a:p>
                    <a:p>
                      <a:pPr marL="0" marR="0" indent="0" algn="l" rtl="0" eaLnBrk="1" fontAlgn="auto" latinLnBrk="0" hangingPunct="1">
                        <a:lnSpc>
                          <a:spcPct val="100000"/>
                        </a:lnSpc>
                        <a:spcBef>
                          <a:spcPts val="0"/>
                        </a:spcBef>
                        <a:spcAft>
                          <a:spcPts val="0"/>
                        </a:spcAft>
                        <a:buClrTx/>
                        <a:buSzTx/>
                        <a:buFont typeface="Arial" panose="020B0604020202020204" pitchFamily="34" charset="0"/>
                        <a:buNone/>
                      </a:pPr>
                      <a:r>
                        <a:rPr kumimoji="1" lang="ja-JP" altLang="en-US" sz="1100" b="0">
                          <a:solidFill>
                            <a:schemeClr val="tx1"/>
                          </a:solidFill>
                          <a:latin typeface="Meiryo"/>
                          <a:ea typeface="Meiryo"/>
                        </a:rPr>
                        <a:t>安全掲示板の画面で、関連法令などの各項目が自動的にスクロールするようになり、全文を読みやすくなりました</a:t>
                      </a:r>
                      <a:endParaRPr kumimoji="1" lang="en-US" altLang="ja-JP" sz="1100" b="0" dirty="0">
                        <a:solidFill>
                          <a:schemeClr val="tx1"/>
                        </a:solidFill>
                        <a:latin typeface="Meiryo"/>
                        <a:ea typeface="Meiryo"/>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1100" b="0" dirty="0">
                          <a:solidFill>
                            <a:schemeClr val="tx1"/>
                          </a:solidFill>
                          <a:latin typeface="Meiryo" panose="020B0604030504040204" pitchFamily="34" charset="-128"/>
                          <a:ea typeface="Meiryo" panose="020B0604030504040204" pitchFamily="34" charset="-128"/>
                        </a:rPr>
                        <a:t>次ページ以降の説明をご参照ください。</a:t>
                      </a:r>
                      <a:endParaRPr kumimoji="1" lang="en-US" altLang="ja-JP" sz="1100" b="0" dirty="0">
                        <a:solidFill>
                          <a:srgbClr val="FF0000"/>
                        </a:solidFill>
                        <a:latin typeface="Meiryo" panose="020B0604030504040204" pitchFamily="34" charset="-128"/>
                        <a:ea typeface="Meiryo" panose="020B0604030504040204" pitchFamily="34" charset="-128"/>
                      </a:endParaRPr>
                    </a:p>
                  </a:txBody>
                  <a:tcPr marT="43252" marB="432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35555670"/>
                  </a:ext>
                </a:extLst>
              </a:tr>
            </a:tbl>
          </a:graphicData>
        </a:graphic>
      </p:graphicFrame>
      <p:sp>
        <p:nvSpPr>
          <p:cNvPr id="4" name="テキスト ボックス 3">
            <a:extLst>
              <a:ext uri="{FF2B5EF4-FFF2-40B4-BE49-F238E27FC236}">
                <a16:creationId xmlns:a16="http://schemas.microsoft.com/office/drawing/2014/main" id="{4B29D685-6C85-7514-ACDD-F708CF1D4328}"/>
              </a:ext>
            </a:extLst>
          </p:cNvPr>
          <p:cNvSpPr txBox="1"/>
          <p:nvPr/>
        </p:nvSpPr>
        <p:spPr>
          <a:xfrm>
            <a:off x="143360" y="760797"/>
            <a:ext cx="11779697" cy="36933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dirty="0">
                <a:latin typeface="Meiryo" panose="020B0604030504040204" pitchFamily="34" charset="-128"/>
                <a:ea typeface="Meiryo" panose="020B0604030504040204" pitchFamily="34" charset="-128"/>
              </a:rPr>
              <a:t>安全支援アプリについて、以下の日程・内容にてリリースを致します。</a:t>
            </a:r>
            <a:endParaRPr kumimoji="1" lang="en-US" altLang="ja-JP" dirty="0">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DA2EA97B-3534-6584-B9B8-CE72B404E596}"/>
              </a:ext>
            </a:extLst>
          </p:cNvPr>
          <p:cNvSpPr txBox="1"/>
          <p:nvPr/>
        </p:nvSpPr>
        <p:spPr>
          <a:xfrm>
            <a:off x="411717" y="1221263"/>
            <a:ext cx="7817883" cy="369332"/>
          </a:xfrm>
          <a:prstGeom prst="rect">
            <a:avLst/>
          </a:prstGeom>
          <a:noFill/>
        </p:spPr>
        <p:txBody>
          <a:bodyPr wrap="square" lIns="91440" tIns="45720" rIns="91440" bIns="45720" rtlCol="0" anchor="t">
            <a:spAutoFit/>
          </a:bodyPr>
          <a:lstStyle/>
          <a:p>
            <a:r>
              <a:rPr lang="ja-JP" altLang="en-US" b="1" u="sng" dirty="0">
                <a:latin typeface="Meiryo"/>
                <a:ea typeface="Meiryo"/>
              </a:rPr>
              <a:t>リリース作業日程：日本</a:t>
            </a:r>
            <a:r>
              <a:rPr lang="ja-JP" altLang="en-US" b="1" u="sng">
                <a:latin typeface="Meiryo"/>
                <a:ea typeface="Meiryo"/>
              </a:rPr>
              <a:t>時間　</a:t>
            </a:r>
            <a:r>
              <a:rPr lang="en-US" altLang="ja-JP" b="1" u="sng" dirty="0">
                <a:latin typeface="Meiryo"/>
                <a:ea typeface="Meiryo"/>
              </a:rPr>
              <a:t>9</a:t>
            </a:r>
            <a:r>
              <a:rPr lang="ja-JP" altLang="en-US" b="1" u="sng">
                <a:latin typeface="Meiryo"/>
                <a:ea typeface="Meiryo"/>
              </a:rPr>
              <a:t>月</a:t>
            </a:r>
            <a:r>
              <a:rPr lang="en-US" altLang="ja-JP" b="1" u="sng" dirty="0">
                <a:latin typeface="Meiryo"/>
                <a:ea typeface="Meiryo"/>
              </a:rPr>
              <a:t>10</a:t>
            </a:r>
            <a:r>
              <a:rPr lang="ja-JP" altLang="en-US" b="1" u="sng">
                <a:latin typeface="Meiryo"/>
                <a:ea typeface="Meiryo"/>
              </a:rPr>
              <a:t>日</a:t>
            </a:r>
            <a:r>
              <a:rPr lang="en-US" altLang="ja-JP" b="1" u="sng" dirty="0">
                <a:latin typeface="Meiryo"/>
                <a:ea typeface="Meiryo"/>
              </a:rPr>
              <a:t>(</a:t>
            </a:r>
            <a:r>
              <a:rPr lang="ja-JP" altLang="en-US" b="1" u="sng">
                <a:latin typeface="Meiryo"/>
                <a:ea typeface="Meiryo"/>
              </a:rPr>
              <a:t>水</a:t>
            </a:r>
            <a:r>
              <a:rPr lang="en-US" altLang="ja-JP" b="1" u="sng" dirty="0">
                <a:latin typeface="Meiryo"/>
                <a:ea typeface="Meiryo"/>
              </a:rPr>
              <a:t>) </a:t>
            </a:r>
            <a:r>
              <a:rPr lang="ja-JP" altLang="en-US" b="1" u="sng">
                <a:latin typeface="Meiryo"/>
                <a:ea typeface="Meiryo"/>
              </a:rPr>
              <a:t>　</a:t>
            </a:r>
            <a:r>
              <a:rPr lang="en-US" altLang="ja-JP" b="1" u="sng" dirty="0">
                <a:latin typeface="Meiryo"/>
                <a:ea typeface="Meiryo"/>
              </a:rPr>
              <a:t>18:00</a:t>
            </a:r>
            <a:r>
              <a:rPr lang="ja-JP" altLang="en-US" b="1" u="sng">
                <a:latin typeface="Meiryo"/>
                <a:ea typeface="Meiryo"/>
              </a:rPr>
              <a:t>～</a:t>
            </a:r>
            <a:r>
              <a:rPr lang="en-US" altLang="ja-JP" b="1" u="sng" dirty="0">
                <a:latin typeface="Meiryo"/>
                <a:ea typeface="Meiryo"/>
              </a:rPr>
              <a:t>19:00</a:t>
            </a:r>
            <a:r>
              <a:rPr kumimoji="1" lang="ja-JP" altLang="en-US" b="1" u="sng">
                <a:latin typeface="Meiryo" panose="020B0604030504040204" pitchFamily="34" charset="-128"/>
                <a:ea typeface="Meiryo" panose="020B0604030504040204" pitchFamily="34" charset="-128"/>
              </a:rPr>
              <a:t>　</a:t>
            </a:r>
            <a:r>
              <a:rPr kumimoji="1" lang="en-US" altLang="ja-JP" b="1" u="sng" dirty="0">
                <a:latin typeface="Meiryo" panose="020B0604030504040204" pitchFamily="34" charset="-128"/>
                <a:ea typeface="Meiryo" panose="020B0604030504040204" pitchFamily="34" charset="-128"/>
              </a:rPr>
              <a:t> </a:t>
            </a:r>
            <a:r>
              <a:rPr kumimoji="1" lang="ja-JP" altLang="en-US" b="1" u="sng">
                <a:latin typeface="Meiryo" panose="020B0604030504040204" pitchFamily="34" charset="-128"/>
                <a:ea typeface="Meiryo" panose="020B0604030504040204" pitchFamily="34" charset="-128"/>
              </a:rPr>
              <a:t>　</a:t>
            </a:r>
            <a:endParaRPr kumimoji="1" lang="en-US" altLang="ja-JP" b="1" u="sng" dirty="0">
              <a:latin typeface="Meiryo" panose="020B0604030504040204" pitchFamily="34" charset="-128"/>
              <a:ea typeface="Meiryo" panose="020B0604030504040204" pitchFamily="34" charset="-128"/>
            </a:endParaRPr>
          </a:p>
        </p:txBody>
      </p:sp>
      <p:sp>
        <p:nvSpPr>
          <p:cNvPr id="6" name="テキスト プレースホルダー 1">
            <a:extLst>
              <a:ext uri="{FF2B5EF4-FFF2-40B4-BE49-F238E27FC236}">
                <a16:creationId xmlns:a16="http://schemas.microsoft.com/office/drawing/2014/main" id="{0C5EA323-6855-8C37-7A2C-11ECE155532A}"/>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リリース項目一覧</a:t>
            </a:r>
          </a:p>
        </p:txBody>
      </p:sp>
    </p:spTree>
    <p:extLst>
      <p:ext uri="{BB962C8B-B14F-4D97-AF65-F5344CB8AC3E}">
        <p14:creationId xmlns:p14="http://schemas.microsoft.com/office/powerpoint/2010/main" val="282056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4763D912-846E-CD53-5422-50BC852B1DE7}"/>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No.1</a:t>
            </a:r>
            <a:endParaRPr lang="ja-JP" altLang="en-US" dirty="0"/>
          </a:p>
        </p:txBody>
      </p:sp>
      <p:sp>
        <p:nvSpPr>
          <p:cNvPr id="2" name="テキスト ボックス 1">
            <a:extLst>
              <a:ext uri="{FF2B5EF4-FFF2-40B4-BE49-F238E27FC236}">
                <a16:creationId xmlns:a16="http://schemas.microsoft.com/office/drawing/2014/main" id="{7DF228CD-C6F5-D085-0E41-FA1531CAE9B3}"/>
              </a:ext>
            </a:extLst>
          </p:cNvPr>
          <p:cNvSpPr txBox="1"/>
          <p:nvPr/>
        </p:nvSpPr>
        <p:spPr>
          <a:xfrm>
            <a:off x="261550" y="907964"/>
            <a:ext cx="11675077" cy="523220"/>
          </a:xfrm>
          <a:prstGeom prst="rect">
            <a:avLst/>
          </a:prstGeom>
          <a:noFill/>
        </p:spPr>
        <p:txBody>
          <a:bodyPr wrap="square">
            <a:spAutoFit/>
          </a:bodyPr>
          <a:lstStyle/>
          <a:p>
            <a:r>
              <a:rPr kumimoji="1" lang="ja-JP" altLang="en-US" sz="1400">
                <a:latin typeface="Meiryo"/>
                <a:ea typeface="Meiryo"/>
              </a:rPr>
              <a:t>診断結果の画面から、結果を共有するための</a:t>
            </a:r>
            <a:r>
              <a:rPr kumimoji="1" lang="en-US" altLang="ja-JP" sz="1400" dirty="0">
                <a:latin typeface="Meiryo"/>
                <a:ea typeface="Meiryo"/>
              </a:rPr>
              <a:t>URL</a:t>
            </a:r>
            <a:r>
              <a:rPr kumimoji="1" lang="ja-JP" altLang="en-US" sz="1400">
                <a:latin typeface="Meiryo"/>
                <a:ea typeface="Meiryo"/>
              </a:rPr>
              <a:t>を発行できるようになりました。</a:t>
            </a:r>
            <a:br>
              <a:rPr kumimoji="1" lang="en-US" altLang="ja-JP" sz="1400" dirty="0">
                <a:latin typeface="Meiryo"/>
                <a:ea typeface="Meiryo"/>
              </a:rPr>
            </a:br>
            <a:r>
              <a:rPr kumimoji="1" lang="ja-JP" altLang="en-US" sz="1400">
                <a:latin typeface="Meiryo"/>
                <a:ea typeface="Meiryo"/>
              </a:rPr>
              <a:t>共有</a:t>
            </a:r>
            <a:r>
              <a:rPr kumimoji="1" lang="en-US" altLang="ja-JP" sz="1400" dirty="0">
                <a:latin typeface="Meiryo"/>
                <a:ea typeface="Meiryo"/>
              </a:rPr>
              <a:t>URL</a:t>
            </a:r>
            <a:r>
              <a:rPr kumimoji="1" lang="ja-JP" altLang="en-US" sz="1400">
                <a:latin typeface="Meiryo"/>
                <a:ea typeface="Meiryo"/>
              </a:rPr>
              <a:t>は安全支援アプリのアカウントをお持ちでない方でも閲覧することが可能です。</a:t>
            </a:r>
            <a:endParaRPr kumimoji="1" lang="en-US" altLang="ja-JP" sz="1400" dirty="0">
              <a:latin typeface="Meiryo"/>
              <a:ea typeface="Meiryo"/>
            </a:endParaRPr>
          </a:p>
        </p:txBody>
      </p:sp>
      <p:sp>
        <p:nvSpPr>
          <p:cNvPr id="16" name="テキスト ボックス 15">
            <a:extLst>
              <a:ext uri="{FF2B5EF4-FFF2-40B4-BE49-F238E27FC236}">
                <a16:creationId xmlns:a16="http://schemas.microsoft.com/office/drawing/2014/main" id="{1CE725C4-0FFD-DF48-E674-07A22829D914}"/>
              </a:ext>
            </a:extLst>
          </p:cNvPr>
          <p:cNvSpPr txBox="1"/>
          <p:nvPr/>
        </p:nvSpPr>
        <p:spPr>
          <a:xfrm>
            <a:off x="1856165" y="5967732"/>
            <a:ext cx="8479671" cy="624833"/>
          </a:xfrm>
          <a:prstGeom prst="rect">
            <a:avLst/>
          </a:prstGeom>
          <a:noFill/>
          <a:ln w="12700">
            <a:solidFill>
              <a:schemeClr val="accent1"/>
            </a:solidFill>
          </a:ln>
        </p:spPr>
        <p:txBody>
          <a:bodyPr wrap="none" rtlCol="0" anchor="ctr">
            <a:noAutofit/>
          </a:bodyPr>
          <a:lstStyle>
            <a:defPPr>
              <a:defRPr lang="en-US"/>
            </a:defPPr>
            <a:lvl1pPr algn="ctr">
              <a:defRPr kumimoji="1" b="1">
                <a:solidFill>
                  <a:srgbClr val="4472C4"/>
                </a:solidFill>
              </a:defRPr>
            </a:lvl1pPr>
          </a:lstStyle>
          <a:p>
            <a:r>
              <a:rPr lang="en-US" altLang="ja-JP" dirty="0"/>
              <a:t>AI</a:t>
            </a:r>
            <a:r>
              <a:rPr lang="ja-JP" altLang="en-US"/>
              <a:t>による診断結果を、誰にでも共有できるようになりました</a:t>
            </a:r>
            <a:endParaRPr lang="ja-JP" altLang="en-US" dirty="0"/>
          </a:p>
        </p:txBody>
      </p:sp>
      <p:pic>
        <p:nvPicPr>
          <p:cNvPr id="15" name="図 14">
            <a:extLst>
              <a:ext uri="{FF2B5EF4-FFF2-40B4-BE49-F238E27FC236}">
                <a16:creationId xmlns:a16="http://schemas.microsoft.com/office/drawing/2014/main" id="{2BD75962-0028-063E-4E19-EC2271472D22}"/>
              </a:ext>
            </a:extLst>
          </p:cNvPr>
          <p:cNvPicPr>
            <a:picLocks noChangeAspect="1"/>
          </p:cNvPicPr>
          <p:nvPr/>
        </p:nvPicPr>
        <p:blipFill>
          <a:blip r:embed="rId3"/>
          <a:stretch>
            <a:fillRect/>
          </a:stretch>
        </p:blipFill>
        <p:spPr>
          <a:xfrm>
            <a:off x="779138" y="2479692"/>
            <a:ext cx="4826049" cy="26908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図 17">
            <a:extLst>
              <a:ext uri="{FF2B5EF4-FFF2-40B4-BE49-F238E27FC236}">
                <a16:creationId xmlns:a16="http://schemas.microsoft.com/office/drawing/2014/main" id="{FD7513BD-50A4-495B-661D-C5824D7CB340}"/>
              </a:ext>
            </a:extLst>
          </p:cNvPr>
          <p:cNvPicPr>
            <a:picLocks noChangeAspect="1"/>
          </p:cNvPicPr>
          <p:nvPr/>
        </p:nvPicPr>
        <p:blipFill>
          <a:blip r:embed="rId4"/>
          <a:stretch>
            <a:fillRect/>
          </a:stretch>
        </p:blipFill>
        <p:spPr>
          <a:xfrm>
            <a:off x="7307616" y="2249050"/>
            <a:ext cx="3988470" cy="3473384"/>
          </a:xfrm>
          <a:prstGeom prst="rect">
            <a:avLst/>
          </a:prstGeom>
        </p:spPr>
      </p:pic>
      <p:sp>
        <p:nvSpPr>
          <p:cNvPr id="20" name="テキスト ボックス 19">
            <a:extLst>
              <a:ext uri="{FF2B5EF4-FFF2-40B4-BE49-F238E27FC236}">
                <a16:creationId xmlns:a16="http://schemas.microsoft.com/office/drawing/2014/main" id="{61089BD6-FAC5-4EB2-E09F-AB1183AF400D}"/>
              </a:ext>
            </a:extLst>
          </p:cNvPr>
          <p:cNvSpPr txBox="1"/>
          <p:nvPr/>
        </p:nvSpPr>
        <p:spPr>
          <a:xfrm>
            <a:off x="779138" y="1627950"/>
            <a:ext cx="4826049" cy="469446"/>
          </a:xfrm>
          <a:prstGeom prst="rect">
            <a:avLst/>
          </a:prstGeom>
          <a:solidFill>
            <a:srgbClr val="4472C4">
              <a:alpha val="9804"/>
            </a:srgbClr>
          </a:solidFill>
          <a:ln w="12700">
            <a:solidFill>
              <a:schemeClr val="accent1"/>
            </a:solidFill>
          </a:ln>
        </p:spPr>
        <p:txBody>
          <a:bodyPr wrap="none" rtlCol="0" anchor="ctr">
            <a:noAutofit/>
          </a:bodyPr>
          <a:lstStyle>
            <a:defPPr>
              <a:defRPr lang="en-US"/>
            </a:defPPr>
            <a:lvl1pPr algn="ctr">
              <a:defRPr kumimoji="1" b="1">
                <a:solidFill>
                  <a:srgbClr val="4472C4"/>
                </a:solidFill>
              </a:defRPr>
            </a:lvl1pPr>
          </a:lstStyle>
          <a:p>
            <a:r>
              <a:rPr lang="en-US" altLang="ja-JP" dirty="0"/>
              <a:t>PC</a:t>
            </a:r>
            <a:r>
              <a:rPr lang="ja-JP" altLang="en-US"/>
              <a:t>用の画面</a:t>
            </a:r>
            <a:endParaRPr lang="ja-JP" altLang="en-US" dirty="0"/>
          </a:p>
        </p:txBody>
      </p:sp>
      <p:sp>
        <p:nvSpPr>
          <p:cNvPr id="21" name="テキスト ボックス 20">
            <a:extLst>
              <a:ext uri="{FF2B5EF4-FFF2-40B4-BE49-F238E27FC236}">
                <a16:creationId xmlns:a16="http://schemas.microsoft.com/office/drawing/2014/main" id="{014E7913-B96E-729C-A52A-881DF95CECC9}"/>
              </a:ext>
            </a:extLst>
          </p:cNvPr>
          <p:cNvSpPr txBox="1"/>
          <p:nvPr/>
        </p:nvSpPr>
        <p:spPr>
          <a:xfrm>
            <a:off x="7244120" y="1624389"/>
            <a:ext cx="4387317" cy="469446"/>
          </a:xfrm>
          <a:prstGeom prst="rect">
            <a:avLst/>
          </a:prstGeom>
          <a:solidFill>
            <a:srgbClr val="4472C4">
              <a:alpha val="9804"/>
            </a:srgbClr>
          </a:solidFill>
          <a:ln w="12700">
            <a:solidFill>
              <a:schemeClr val="accent1"/>
            </a:solidFill>
          </a:ln>
        </p:spPr>
        <p:txBody>
          <a:bodyPr wrap="none" rtlCol="0" anchor="ctr">
            <a:noAutofit/>
          </a:bodyPr>
          <a:lstStyle>
            <a:defPPr>
              <a:defRPr lang="en-US"/>
            </a:defPPr>
            <a:lvl1pPr algn="ctr">
              <a:defRPr kumimoji="1" b="1">
                <a:solidFill>
                  <a:srgbClr val="4472C4"/>
                </a:solidFill>
              </a:defRPr>
            </a:lvl1pPr>
          </a:lstStyle>
          <a:p>
            <a:r>
              <a:rPr lang="ja-JP" altLang="en-US"/>
              <a:t>スマートフォン用の画面</a:t>
            </a:r>
            <a:endParaRPr lang="ja-JP" altLang="en-US" dirty="0"/>
          </a:p>
        </p:txBody>
      </p:sp>
    </p:spTree>
    <p:extLst>
      <p:ext uri="{BB962C8B-B14F-4D97-AF65-F5344CB8AC3E}">
        <p14:creationId xmlns:p14="http://schemas.microsoft.com/office/powerpoint/2010/main" val="334714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D85C-DB27-B770-88DC-88906411781D}"/>
            </a:ext>
          </a:extLst>
        </p:cNvPr>
        <p:cNvGrpSpPr/>
        <p:nvPr/>
      </p:nvGrpSpPr>
      <p:grpSpPr>
        <a:xfrm>
          <a:off x="0" y="0"/>
          <a:ext cx="0" cy="0"/>
          <a:chOff x="0" y="0"/>
          <a:chExt cx="0" cy="0"/>
        </a:xfrm>
      </p:grpSpPr>
      <p:sp>
        <p:nvSpPr>
          <p:cNvPr id="6" name="テキスト プレースホルダー 1">
            <a:extLst>
              <a:ext uri="{FF2B5EF4-FFF2-40B4-BE49-F238E27FC236}">
                <a16:creationId xmlns:a16="http://schemas.microsoft.com/office/drawing/2014/main" id="{D2A8DFD5-204B-FC65-9CAF-44E946501788}"/>
              </a:ext>
            </a:extLst>
          </p:cNvPr>
          <p:cNvSpPr txBox="1">
            <a:spLocks/>
          </p:cNvSpPr>
          <p:nvPr/>
        </p:nvSpPr>
        <p:spPr>
          <a:xfrm>
            <a:off x="2412879" y="181587"/>
            <a:ext cx="8734926" cy="388031"/>
          </a:xfrm>
          <a:prstGeom prst="rect">
            <a:avLst/>
          </a:prstGeom>
        </p:spPr>
        <p:txBody>
          <a:bodyPr/>
          <a:lstStyle>
            <a:lvl1pPr defTabSz="914400">
              <a:lnSpc>
                <a:spcPct val="90000"/>
              </a:lnSpc>
              <a:spcBef>
                <a:spcPct val="0"/>
              </a:spcBef>
              <a:buNone/>
              <a:defRPr kumimoji="1" sz="2400">
                <a:solidFill>
                  <a:srgbClr val="0000CA"/>
                </a:solidFill>
                <a:latin typeface="メイリオ" panose="020B0604030504040204" pitchFamily="50" charset="-128"/>
                <a:ea typeface="メイリオ" panose="020B0604030504040204" pitchFamily="50" charset="-128"/>
                <a:cs typeface="+mj-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游ゴシック Medium" panose="020B0500000000000000" pitchFamily="50" charset="-128"/>
                <a:ea typeface="游ゴシック Medium" panose="020B0500000000000000" pitchFamily="50" charset="-128"/>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游ゴシック Light" panose="020B0300000000000000" pitchFamily="50" charset="-128"/>
                <a:ea typeface="游ゴシック Light" panose="020B03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900" kern="1200">
                <a:solidFill>
                  <a:schemeClr val="tx1"/>
                </a:solidFill>
                <a:latin typeface="游ゴシック Light" panose="020B0300000000000000" pitchFamily="50" charset="-128"/>
                <a:ea typeface="游ゴシック Light" panose="020B0300000000000000"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リリース項目</a:t>
            </a:r>
            <a:r>
              <a:rPr lang="en-US" altLang="ja-JP" dirty="0"/>
              <a:t>No.2</a:t>
            </a:r>
            <a:endParaRPr lang="ja-JP" altLang="en-US" dirty="0"/>
          </a:p>
        </p:txBody>
      </p:sp>
      <p:sp>
        <p:nvSpPr>
          <p:cNvPr id="2" name="テキスト ボックス 1">
            <a:extLst>
              <a:ext uri="{FF2B5EF4-FFF2-40B4-BE49-F238E27FC236}">
                <a16:creationId xmlns:a16="http://schemas.microsoft.com/office/drawing/2014/main" id="{6AB5E1F3-73D3-9A89-7D4F-F5D3900217C0}"/>
              </a:ext>
            </a:extLst>
          </p:cNvPr>
          <p:cNvSpPr txBox="1"/>
          <p:nvPr/>
        </p:nvSpPr>
        <p:spPr>
          <a:xfrm>
            <a:off x="261550" y="907964"/>
            <a:ext cx="11854250" cy="307777"/>
          </a:xfrm>
          <a:prstGeom prst="rect">
            <a:avLst/>
          </a:prstGeom>
          <a:noFill/>
        </p:spPr>
        <p:txBody>
          <a:bodyPr wrap="square">
            <a:spAutoFit/>
          </a:bodyPr>
          <a:lstStyle/>
          <a:p>
            <a:r>
              <a:rPr kumimoji="1" lang="ja-JP" altLang="en-US" sz="1400">
                <a:latin typeface="Meiryo"/>
                <a:ea typeface="Meiryo"/>
              </a:rPr>
              <a:t>関連法令などの各項目が自動的にスクロールするようになり、全文を読みやすくなりました</a:t>
            </a:r>
            <a:endParaRPr kumimoji="1" lang="en-US" altLang="ja-JP" sz="1400" dirty="0">
              <a:latin typeface="Meiryo"/>
              <a:ea typeface="Meiryo"/>
            </a:endParaRPr>
          </a:p>
        </p:txBody>
      </p:sp>
      <p:sp>
        <p:nvSpPr>
          <p:cNvPr id="16" name="テキスト ボックス 15">
            <a:extLst>
              <a:ext uri="{FF2B5EF4-FFF2-40B4-BE49-F238E27FC236}">
                <a16:creationId xmlns:a16="http://schemas.microsoft.com/office/drawing/2014/main" id="{86E72CC7-8106-508D-6342-BBD1E42B6356}"/>
              </a:ext>
            </a:extLst>
          </p:cNvPr>
          <p:cNvSpPr txBox="1"/>
          <p:nvPr/>
        </p:nvSpPr>
        <p:spPr>
          <a:xfrm>
            <a:off x="1856165" y="5967732"/>
            <a:ext cx="8479671" cy="624833"/>
          </a:xfrm>
          <a:prstGeom prst="rect">
            <a:avLst/>
          </a:prstGeom>
          <a:noFill/>
          <a:ln w="12700">
            <a:solidFill>
              <a:schemeClr val="accent1"/>
            </a:solidFill>
          </a:ln>
        </p:spPr>
        <p:txBody>
          <a:bodyPr wrap="none" rtlCol="0" anchor="ctr">
            <a:noAutofit/>
          </a:bodyPr>
          <a:lstStyle>
            <a:defPPr>
              <a:defRPr lang="en-US"/>
            </a:defPPr>
            <a:lvl1pPr algn="ctr">
              <a:defRPr kumimoji="1" b="1">
                <a:solidFill>
                  <a:srgbClr val="4472C4"/>
                </a:solidFill>
              </a:defRPr>
            </a:lvl1pPr>
          </a:lstStyle>
          <a:p>
            <a:r>
              <a:rPr lang="ja-JP" altLang="en-US"/>
              <a:t>類似事例や関連法令などの文章が確認しやすくなりました</a:t>
            </a:r>
            <a:endParaRPr lang="ja-JP" altLang="en-US" dirty="0"/>
          </a:p>
        </p:txBody>
      </p:sp>
      <p:pic>
        <p:nvPicPr>
          <p:cNvPr id="4" name="図 3">
            <a:extLst>
              <a:ext uri="{FF2B5EF4-FFF2-40B4-BE49-F238E27FC236}">
                <a16:creationId xmlns:a16="http://schemas.microsoft.com/office/drawing/2014/main" id="{7FB94849-BA63-BBD8-AC2D-4D2EEC6AAF91}"/>
              </a:ext>
            </a:extLst>
          </p:cNvPr>
          <p:cNvPicPr>
            <a:picLocks noChangeAspect="1"/>
          </p:cNvPicPr>
          <p:nvPr/>
        </p:nvPicPr>
        <p:blipFill>
          <a:blip r:embed="rId3"/>
          <a:stretch>
            <a:fillRect/>
          </a:stretch>
        </p:blipFill>
        <p:spPr>
          <a:xfrm>
            <a:off x="1821180" y="1359327"/>
            <a:ext cx="8549640" cy="42847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8" name="直線矢印コネクタ 7">
            <a:extLst>
              <a:ext uri="{FF2B5EF4-FFF2-40B4-BE49-F238E27FC236}">
                <a16:creationId xmlns:a16="http://schemas.microsoft.com/office/drawing/2014/main" id="{189F4301-572E-B2D4-11CB-776CE73ABCC0}"/>
              </a:ext>
            </a:extLst>
          </p:cNvPr>
          <p:cNvCxnSpPr/>
          <p:nvPr/>
        </p:nvCxnSpPr>
        <p:spPr>
          <a:xfrm>
            <a:off x="7618764" y="2055689"/>
            <a:ext cx="0" cy="953814"/>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E775175F-967E-CFC5-3147-E61466DB9422}"/>
              </a:ext>
            </a:extLst>
          </p:cNvPr>
          <p:cNvCxnSpPr/>
          <p:nvPr/>
        </p:nvCxnSpPr>
        <p:spPr>
          <a:xfrm>
            <a:off x="7625168" y="3207009"/>
            <a:ext cx="0" cy="953814"/>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5224DADE-5046-E217-C69D-A01834FA5034}"/>
              </a:ext>
            </a:extLst>
          </p:cNvPr>
          <p:cNvCxnSpPr/>
          <p:nvPr/>
        </p:nvCxnSpPr>
        <p:spPr>
          <a:xfrm>
            <a:off x="7631572" y="4312225"/>
            <a:ext cx="0" cy="953814"/>
          </a:xfrm>
          <a:prstGeom prst="straightConnector1">
            <a:avLst/>
          </a:prstGeom>
          <a:ln w="38100">
            <a:solidFill>
              <a:srgbClr val="FF0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正方形/長方形 11">
            <a:extLst>
              <a:ext uri="{FF2B5EF4-FFF2-40B4-BE49-F238E27FC236}">
                <a16:creationId xmlns:a16="http://schemas.microsoft.com/office/drawing/2014/main" id="{8CA2DD9A-C931-E43A-B131-05B6B38A1732}"/>
              </a:ext>
            </a:extLst>
          </p:cNvPr>
          <p:cNvSpPr/>
          <p:nvPr/>
        </p:nvSpPr>
        <p:spPr>
          <a:xfrm>
            <a:off x="4788805" y="1219233"/>
            <a:ext cx="3100423" cy="4588443"/>
          </a:xfrm>
          <a:prstGeom prst="rect">
            <a:avLst/>
          </a:prstGeom>
          <a:solidFill>
            <a:srgbClr val="FF0000">
              <a:alpha val="9804"/>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2322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A8A0DC60-CB39-0F4C-B7BB-D68C7BF77B62}"/>
              </a:ext>
            </a:extLst>
          </p:cNvPr>
          <p:cNvSpPr>
            <a:spLocks noGrp="1"/>
          </p:cNvSpPr>
          <p:nvPr>
            <p:ph type="body" sz="quarter" idx="31"/>
          </p:nvPr>
        </p:nvSpPr>
        <p:spPr/>
        <p:txBody>
          <a:bodyPr/>
          <a:lstStyle/>
          <a:p>
            <a:r>
              <a:rPr kumimoji="1" lang="en-US" altLang="ja-JP" sz="2000" dirty="0"/>
              <a:t>EOF</a:t>
            </a:r>
            <a:endParaRPr kumimoji="1" lang="ja-JP" altLang="en-US" sz="2000"/>
          </a:p>
        </p:txBody>
      </p:sp>
    </p:spTree>
    <p:extLst>
      <p:ext uri="{BB962C8B-B14F-4D97-AF65-F5344CB8AC3E}">
        <p14:creationId xmlns:p14="http://schemas.microsoft.com/office/powerpoint/2010/main" val="2939577628"/>
      </p:ext>
    </p:extLst>
  </p:cSld>
  <p:clrMapOvr>
    <a:masterClrMapping/>
  </p:clrMapOvr>
</p:sld>
</file>

<file path=ppt/theme/theme1.xml><?xml version="1.0" encoding="utf-8"?>
<a:theme xmlns:a="http://schemas.openxmlformats.org/drawingml/2006/main" name="表紙">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インデックス">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コンテンツ扉">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説明ページ">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2A9CACE2D0A15D4A8F5B8EC7AF0030DF" ma:contentTypeVersion="4" ma:contentTypeDescription="新しいドキュメントを作成します。" ma:contentTypeScope="" ma:versionID="dd66d4c482161b7815af5e58f6f093f4">
  <xsd:schema xmlns:xsd="http://www.w3.org/2001/XMLSchema" xmlns:xs="http://www.w3.org/2001/XMLSchema" xmlns:p="http://schemas.microsoft.com/office/2006/metadata/properties" xmlns:ns2="14709c19-9c82-470d-adf9-0ceaa0eaf064" xmlns:ns3="5c59ce6f-7969-4c40-915a-6ad9578fe078" targetNamespace="http://schemas.microsoft.com/office/2006/metadata/properties" ma:root="true" ma:fieldsID="0bfda79ddbc947637978a419ed205f55" ns2:_="" ns3:_="">
    <xsd:import namespace="14709c19-9c82-470d-adf9-0ceaa0eaf064"/>
    <xsd:import namespace="5c59ce6f-7969-4c40-915a-6ad9578fe0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709c19-9c82-470d-adf9-0ceaa0eaf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59ce6f-7969-4c40-915a-6ad9578fe078"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20F481-E198-416A-84A7-0B1B2644A2E8}">
  <ds:schemaRefs>
    <ds:schemaRef ds:uri="http://schemas.microsoft.com/sharepoint/v3/contenttype/forms"/>
  </ds:schemaRefs>
</ds:datastoreItem>
</file>

<file path=customXml/itemProps2.xml><?xml version="1.0" encoding="utf-8"?>
<ds:datastoreItem xmlns:ds="http://schemas.openxmlformats.org/officeDocument/2006/customXml" ds:itemID="{021EF08D-F8DA-4975-B7B2-B9EB78E5EC19}">
  <ds:schemaRefs>
    <ds:schemaRef ds:uri="http://www.w3.org/XML/1998/namespace"/>
    <ds:schemaRef ds:uri="http://purl.org/dc/dcmitype/"/>
    <ds:schemaRef ds:uri="http://schemas.microsoft.com/office/2006/documentManagement/types"/>
    <ds:schemaRef ds:uri="http://purl.org/dc/elements/1.1/"/>
    <ds:schemaRef ds:uri="5c59ce6f-7969-4c40-915a-6ad9578fe078"/>
    <ds:schemaRef ds:uri="14709c19-9c82-470d-adf9-0ceaa0eaf06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6313DF13-DBC6-40C2-8E3B-21F00D5A61C8}">
  <ds:schemaRefs>
    <ds:schemaRef ds:uri="14709c19-9c82-470d-adf9-0ceaa0eaf064"/>
    <ds:schemaRef ds:uri="5c59ce6f-7969-4c40-915a-6ad9578fe07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31608</TotalTime>
  <Words>260</Words>
  <Application>Microsoft Macintosh PowerPoint</Application>
  <PresentationFormat>ワイド画面</PresentationFormat>
  <Paragraphs>30</Paragraphs>
  <Slides>5</Slides>
  <Notes>3</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5</vt:i4>
      </vt:variant>
    </vt:vector>
  </HeadingPairs>
  <TitlesOfParts>
    <vt:vector size="17" baseType="lpstr">
      <vt:lpstr>Meiryo UI</vt:lpstr>
      <vt:lpstr>Meiryo</vt:lpstr>
      <vt:lpstr>小塚ゴシック Pr6N B</vt:lpstr>
      <vt:lpstr>游ゴシック</vt:lpstr>
      <vt:lpstr>游ゴシック Light</vt:lpstr>
      <vt:lpstr>游ゴシック Medium</vt:lpstr>
      <vt:lpstr>Arial</vt:lpstr>
      <vt:lpstr>Lucida Sans Unicode</vt:lpstr>
      <vt:lpstr>表紙</vt:lpstr>
      <vt:lpstr>インデックス</vt:lpstr>
      <vt:lpstr>コンテンツ扉</vt:lpstr>
      <vt:lpstr>説明ページ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石上 学</dc:creator>
  <cp:lastModifiedBy>Hirata, Kotatsu / 平田　弘達</cp:lastModifiedBy>
  <cp:revision>2403</cp:revision>
  <dcterms:created xsi:type="dcterms:W3CDTF">2021-03-26T09:54:52Z</dcterms:created>
  <dcterms:modified xsi:type="dcterms:W3CDTF">2025-09-11T00:18:12Z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0x0101002A9CACE2D0A15D4A8F5B8EC7AF0030DF</vt:lpwstr>
  </property>
</Properties>
</file>