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12"/>
  </p:notesMasterIdLst>
  <p:sldIdLst>
    <p:sldId id="303" r:id="rId8"/>
    <p:sldId id="2146847927" r:id="rId9"/>
    <p:sldId id="2146847945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5F2F1"/>
    <a:srgbClr val="FFFFFF"/>
    <a:srgbClr val="0D0765"/>
    <a:srgbClr val="4472C4"/>
    <a:srgbClr val="DAE3F3"/>
    <a:srgbClr val="0000DA"/>
    <a:srgbClr val="107C41"/>
    <a:srgbClr val="FFFF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0637B-600C-4155-A18A-9D6750F3AB71}" v="16" dt="2024-03-28T07:22:47.714"/>
    <p1510:client id="{5ED33ED5-E605-4736-B929-DA38A5EC98C1}" v="7" dt="2024-03-28T07:55:49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5274" autoAdjust="0"/>
  </p:normalViewPr>
  <p:slideViewPr>
    <p:cSldViewPr snapToGrid="0">
      <p:cViewPr varScale="1">
        <p:scale>
          <a:sx n="121" d="100"/>
          <a:sy n="121" d="100"/>
        </p:scale>
        <p:origin x="1280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和田 真澄" clId="Web-{00A0637B-600C-4155-A18A-9D6750F3AB71}"/>
    <pc:docChg chg="modSld">
      <pc:chgData name="和田 真澄" userId="" providerId="" clId="Web-{00A0637B-600C-4155-A18A-9D6750F3AB71}" dt="2024-03-28T07:22:47.714" v="15"/>
      <pc:docMkLst>
        <pc:docMk/>
      </pc:docMkLst>
      <pc:sldChg chg="modSp">
        <pc:chgData name="和田 真澄" userId="" providerId="" clId="Web-{00A0637B-600C-4155-A18A-9D6750F3AB71}" dt="2024-03-28T07:22:47.714" v="15"/>
        <pc:sldMkLst>
          <pc:docMk/>
          <pc:sldMk cId="2820569117" sldId="2146847927"/>
        </pc:sldMkLst>
        <pc:graphicFrameChg chg="mod modGraphic">
          <ac:chgData name="和田 真澄" userId="" providerId="" clId="Web-{00A0637B-600C-4155-A18A-9D6750F3AB71}" dt="2024-03-28T07:22:47.714" v="15"/>
          <ac:graphicFrameMkLst>
            <pc:docMk/>
            <pc:sldMk cId="2820569117" sldId="2146847927"/>
            <ac:graphicFrameMk id="10" creationId="{9A73FC9C-B293-01B3-E184-600FD61FAF68}"/>
          </ac:graphicFrameMkLst>
        </pc:graphicFrameChg>
      </pc:sldChg>
      <pc:sldChg chg="modSp">
        <pc:chgData name="和田 真澄" userId="" providerId="" clId="Web-{00A0637B-600C-4155-A18A-9D6750F3AB71}" dt="2024-03-28T07:22:45.276" v="13" actId="14100"/>
        <pc:sldMkLst>
          <pc:docMk/>
          <pc:sldMk cId="4117217814" sldId="2146847933"/>
        </pc:sldMkLst>
        <pc:spChg chg="mod">
          <ac:chgData name="和田 真澄" userId="" providerId="" clId="Web-{00A0637B-600C-4155-A18A-9D6750F3AB71}" dt="2024-03-28T07:22:45.276" v="13" actId="14100"/>
          <ac:spMkLst>
            <pc:docMk/>
            <pc:sldMk cId="4117217814" sldId="2146847933"/>
            <ac:spMk id="31" creationId="{25B42E73-ABDA-AE40-577F-6340B9B0EFE2}"/>
          </ac:spMkLst>
        </pc:spChg>
      </pc:sldChg>
    </pc:docChg>
  </pc:docChgLst>
  <pc:docChgLst>
    <pc:chgData name="和田 真澄" clId="Web-{5ED33ED5-E605-4736-B929-DA38A5EC98C1}"/>
    <pc:docChg chg="modSld">
      <pc:chgData name="和田 真澄" userId="" providerId="" clId="Web-{5ED33ED5-E605-4736-B929-DA38A5EC98C1}" dt="2024-03-28T07:55:47.597" v="2" actId="20577"/>
      <pc:docMkLst>
        <pc:docMk/>
      </pc:docMkLst>
      <pc:sldChg chg="modSp">
        <pc:chgData name="和田 真澄" userId="" providerId="" clId="Web-{5ED33ED5-E605-4736-B929-DA38A5EC98C1}" dt="2024-03-28T07:55:47.597" v="2" actId="20577"/>
        <pc:sldMkLst>
          <pc:docMk/>
          <pc:sldMk cId="2820569117" sldId="2146847927"/>
        </pc:sldMkLst>
        <pc:spChg chg="mod">
          <ac:chgData name="和田 真澄" userId="" providerId="" clId="Web-{5ED33ED5-E605-4736-B929-DA38A5EC98C1}" dt="2024-03-28T07:55:47.597" v="2" actId="20577"/>
          <ac:spMkLst>
            <pc:docMk/>
            <pc:sldMk cId="2820569117" sldId="2146847927"/>
            <ac:spMk id="7" creationId="{DA2EA97B-3534-6584-B9B8-CE72B404E5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5522-3FFB-4792-B068-A5C565382F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2816-1C42-4A8F-8890-D40774E99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5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AE279A-F0C1-48E3-BD9D-AB40FF27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3" y="184651"/>
            <a:ext cx="9749589" cy="3988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52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20296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56674"/>
            <a:ext cx="11137900" cy="945545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2025.08.20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安全支援アプリ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v2.7.0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リリース内容について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9A73FC9C-B293-01B3-E184-600FD61F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03205"/>
              </p:ext>
            </p:extLst>
          </p:nvPr>
        </p:nvGraphicFramePr>
        <p:xfrm>
          <a:off x="143360" y="1958728"/>
          <a:ext cx="11916698" cy="1084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569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53512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概要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kern="120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安全掲示板機能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機能改善です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診断結果の画面に、「安全掲示板で開く」ボタンを配置しました。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次ページ以降の説明をご参照ください。</a:t>
                      </a:r>
                      <a:endParaRPr kumimoji="1" lang="en-US" altLang="ja-JP" sz="1100" b="0" dirty="0">
                        <a:solidFill>
                          <a:srgbClr val="FF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9D685-6C85-7514-ACDD-F708CF1D4328}"/>
              </a:ext>
            </a:extLst>
          </p:cNvPr>
          <p:cNvSpPr txBox="1"/>
          <p:nvPr/>
        </p:nvSpPr>
        <p:spPr>
          <a:xfrm>
            <a:off x="143360" y="760797"/>
            <a:ext cx="117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安全支援アプリについて、以下の日程・内容にてリリースを致します。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2EA97B-3534-6584-B9B8-CE72B404E596}"/>
              </a:ext>
            </a:extLst>
          </p:cNvPr>
          <p:cNvSpPr txBox="1"/>
          <p:nvPr/>
        </p:nvSpPr>
        <p:spPr>
          <a:xfrm>
            <a:off x="411717" y="1221263"/>
            <a:ext cx="7817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b="1" u="sng" dirty="0">
                <a:latin typeface="Meiryo"/>
                <a:ea typeface="Meiryo"/>
              </a:rPr>
              <a:t>リリース作業日程：日本</a:t>
            </a:r>
            <a:r>
              <a:rPr lang="ja-JP" altLang="en-US" b="1" u="sng">
                <a:latin typeface="Meiryo"/>
                <a:ea typeface="Meiryo"/>
              </a:rPr>
              <a:t>時間　</a:t>
            </a:r>
            <a:r>
              <a:rPr lang="en-US" altLang="ja-JP" b="1" u="sng" dirty="0">
                <a:latin typeface="Meiryo"/>
                <a:ea typeface="Meiryo"/>
              </a:rPr>
              <a:t>8</a:t>
            </a:r>
            <a:r>
              <a:rPr lang="ja-JP" altLang="en-US" b="1" u="sng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20</a:t>
            </a:r>
            <a:r>
              <a:rPr lang="ja-JP" altLang="en-US" b="1" u="sng">
                <a:latin typeface="Meiryo"/>
                <a:ea typeface="Meiryo"/>
              </a:rPr>
              <a:t>日</a:t>
            </a:r>
            <a:r>
              <a:rPr lang="en-US" altLang="ja-JP" b="1" u="sng" dirty="0">
                <a:latin typeface="Meiryo"/>
                <a:ea typeface="Meiryo"/>
              </a:rPr>
              <a:t>(</a:t>
            </a:r>
            <a:r>
              <a:rPr lang="ja-JP" altLang="en-US" b="1" u="sng">
                <a:latin typeface="Meiryo"/>
                <a:ea typeface="Meiryo"/>
              </a:rPr>
              <a:t>水</a:t>
            </a:r>
            <a:r>
              <a:rPr lang="en-US" altLang="ja-JP" b="1" u="sng" dirty="0">
                <a:latin typeface="Meiryo"/>
                <a:ea typeface="Meiryo"/>
              </a:rPr>
              <a:t>) </a:t>
            </a:r>
            <a:r>
              <a:rPr lang="ja-JP" altLang="en-US" b="1" u="sng">
                <a:latin typeface="Meiryo"/>
                <a:ea typeface="Meiryo"/>
              </a:rPr>
              <a:t>　</a:t>
            </a:r>
            <a:r>
              <a:rPr lang="en-US" altLang="ja-JP" b="1" u="sng" dirty="0">
                <a:latin typeface="Meiryo"/>
                <a:ea typeface="Meiryo"/>
              </a:rPr>
              <a:t>18:00</a:t>
            </a:r>
            <a:r>
              <a:rPr lang="ja-JP" altLang="en-US" b="1" u="sng">
                <a:latin typeface="Meiryo"/>
                <a:ea typeface="Meiryo"/>
              </a:rPr>
              <a:t>～</a:t>
            </a:r>
            <a:r>
              <a:rPr lang="en-US" altLang="ja-JP" b="1" u="sng" dirty="0">
                <a:latin typeface="Meiryo"/>
                <a:ea typeface="Meiryo"/>
              </a:rPr>
              <a:t>19:00</a:t>
            </a:r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0C5EA323-6855-8C37-7A2C-11ECE155532A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282056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4763D912-846E-CD53-5422-50BC852B1DE7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</a:t>
            </a:r>
            <a:r>
              <a:rPr lang="en-US" altLang="ja-JP" dirty="0"/>
              <a:t>No.1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228CD-C6F5-D085-0E41-FA1531CAE9B3}"/>
              </a:ext>
            </a:extLst>
          </p:cNvPr>
          <p:cNvSpPr txBox="1"/>
          <p:nvPr/>
        </p:nvSpPr>
        <p:spPr>
          <a:xfrm>
            <a:off x="261550" y="907964"/>
            <a:ext cx="11854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>
                <a:latin typeface="Meiryo"/>
                <a:ea typeface="Meiryo"/>
              </a:rPr>
              <a:t>診断結果の画面に、「安全掲示板で開く」ボタンを配置しました。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E725C4-0FFD-DF48-E674-07A22829D914}"/>
              </a:ext>
            </a:extLst>
          </p:cNvPr>
          <p:cNvSpPr txBox="1"/>
          <p:nvPr/>
        </p:nvSpPr>
        <p:spPr>
          <a:xfrm>
            <a:off x="1856165" y="5967732"/>
            <a:ext cx="8479671" cy="62483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/>
              <a:t>安全掲示板の機能が、より使いやすく・分かりやすくなりました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B083A6-062B-7A74-5FF9-E334901E9E63}"/>
              </a:ext>
            </a:extLst>
          </p:cNvPr>
          <p:cNvSpPr txBox="1"/>
          <p:nvPr/>
        </p:nvSpPr>
        <p:spPr>
          <a:xfrm>
            <a:off x="509089" y="4583462"/>
            <a:ext cx="6370903" cy="469446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 b="0">
                <a:latin typeface="Meiryo UI" panose="020B0604030504040204" pitchFamily="34" charset="-128"/>
                <a:ea typeface="Meiryo UI" panose="020B0604030504040204" pitchFamily="34" charset="-128"/>
              </a:rPr>
              <a:t>診断結果の表示画面に「安全掲示板で開く」ボタンを配置しました</a:t>
            </a:r>
            <a:endParaRPr lang="ja-JP" altLang="en-US" b="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77AA37-3BB0-F35D-EA3A-35E8E91C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963" y="1586684"/>
            <a:ext cx="4351014" cy="278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A39730-AD14-D593-A528-B3302A4C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64" y="2229470"/>
            <a:ext cx="3950255" cy="210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EA95D4C4-4DA0-0BEF-B233-0A5B5711B2F7}"/>
              </a:ext>
            </a:extLst>
          </p:cNvPr>
          <p:cNvSpPr/>
          <p:nvPr/>
        </p:nvSpPr>
        <p:spPr>
          <a:xfrm>
            <a:off x="3333677" y="2117453"/>
            <a:ext cx="969425" cy="387972"/>
          </a:xfrm>
          <a:prstGeom prst="round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D50EC54-C042-0789-DF49-DEDAB037FFF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303102" y="2311439"/>
            <a:ext cx="6092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8C943114-D6BF-8989-A417-841808FA6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739" y="3086406"/>
            <a:ext cx="4826049" cy="239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グラフィックス 18" descr="矢印: 反時計回りの曲線 単色塗りつぶし">
            <a:extLst>
              <a:ext uri="{FF2B5EF4-FFF2-40B4-BE49-F238E27FC236}">
                <a16:creationId xmlns:a16="http://schemas.microsoft.com/office/drawing/2014/main" id="{9F44DA84-663E-AD9F-9873-3098F9552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535306">
            <a:off x="6324840" y="25619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4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39577628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3DF13-DBC6-40C2-8E3B-21F00D5A61C8}">
  <ds:schemaRefs>
    <ds:schemaRef ds:uri="14709c19-9c82-470d-adf9-0ceaa0eaf064"/>
    <ds:schemaRef ds:uri="5c59ce6f-7969-4c40-915a-6ad9578f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c59ce6f-7969-4c40-915a-6ad9578fe078"/>
    <ds:schemaRef ds:uri="14709c19-9c82-470d-adf9-0ceaa0eaf06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31599</TotalTime>
  <Words>136</Words>
  <Application>Microsoft Macintosh PowerPoint</Application>
  <PresentationFormat>ワイド画面</PresentationFormat>
  <Paragraphs>20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Meiryo UI</vt:lpstr>
      <vt:lpstr>Meiryo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Hirata, Kotatsu / 平田　弘達</cp:lastModifiedBy>
  <cp:revision>2402</cp:revision>
  <dcterms:created xsi:type="dcterms:W3CDTF">2021-03-26T09:54:52Z</dcterms:created>
  <dcterms:modified xsi:type="dcterms:W3CDTF">2025-08-21T00:21:07Z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