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4"/>
    <p:sldMasterId id="2147483674" r:id="rId5"/>
    <p:sldMasterId id="2147483676" r:id="rId6"/>
    <p:sldMasterId id="2147483678" r:id="rId7"/>
  </p:sldMasterIdLst>
  <p:notesMasterIdLst>
    <p:notesMasterId r:id="rId12"/>
  </p:notesMasterIdLst>
  <p:sldIdLst>
    <p:sldId id="303" r:id="rId8"/>
    <p:sldId id="2146847927" r:id="rId9"/>
    <p:sldId id="2146847945" r:id="rId10"/>
    <p:sldId id="30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uchi, Takamasa / 野口　剛正" initials="NT/野" lastIdx="7" clrIdx="0">
    <p:extLst>
      <p:ext uri="{19B8F6BF-5375-455C-9EA6-DF929625EA0E}">
        <p15:presenceInfo xmlns:p15="http://schemas.microsoft.com/office/powerpoint/2012/main" userId="S::takamasa_noguchi@earthbrain.com::ceafb38f-d8e3-4660-ae65-2864b01995d3" providerId="AD"/>
      </p:ext>
    </p:extLst>
  </p:cmAuthor>
  <p:cmAuthor id="2" name="Noguchi, Takamasa / 野口　剛正" initials="NT/野 [2]" lastIdx="2" clrIdx="1">
    <p:extLst>
      <p:ext uri="{19B8F6BF-5375-455C-9EA6-DF929625EA0E}">
        <p15:presenceInfo xmlns:p15="http://schemas.microsoft.com/office/powerpoint/2012/main" userId="Noguchi, Takamasa / 野口　剛正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5F2F1"/>
    <a:srgbClr val="FFFFFF"/>
    <a:srgbClr val="0D0765"/>
    <a:srgbClr val="4472C4"/>
    <a:srgbClr val="DAE3F3"/>
    <a:srgbClr val="0000DA"/>
    <a:srgbClr val="107C41"/>
    <a:srgbClr val="FFFF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0637B-600C-4155-A18A-9D6750F3AB71}" v="16" dt="2024-03-28T07:22:47.714"/>
    <p1510:client id="{5ED33ED5-E605-4736-B929-DA38A5EC98C1}" v="7" dt="2024-03-28T07:55:49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47" autoAdjust="0"/>
    <p:restoredTop sz="95274" autoAdjust="0"/>
  </p:normalViewPr>
  <p:slideViewPr>
    <p:cSldViewPr snapToGrid="0">
      <p:cViewPr varScale="1">
        <p:scale>
          <a:sx n="121" d="100"/>
          <a:sy n="121" d="100"/>
        </p:scale>
        <p:origin x="1280" y="16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和田 真澄" clId="Web-{00A0637B-600C-4155-A18A-9D6750F3AB71}"/>
    <pc:docChg chg="modSld">
      <pc:chgData name="和田 真澄" userId="" providerId="" clId="Web-{00A0637B-600C-4155-A18A-9D6750F3AB71}" dt="2024-03-28T07:22:47.714" v="15"/>
      <pc:docMkLst>
        <pc:docMk/>
      </pc:docMkLst>
      <pc:sldChg chg="modSp">
        <pc:chgData name="和田 真澄" userId="" providerId="" clId="Web-{00A0637B-600C-4155-A18A-9D6750F3AB71}" dt="2024-03-28T07:22:47.714" v="15"/>
        <pc:sldMkLst>
          <pc:docMk/>
          <pc:sldMk cId="2820569117" sldId="2146847927"/>
        </pc:sldMkLst>
        <pc:graphicFrameChg chg="mod modGraphic">
          <ac:chgData name="和田 真澄" userId="" providerId="" clId="Web-{00A0637B-600C-4155-A18A-9D6750F3AB71}" dt="2024-03-28T07:22:47.714" v="15"/>
          <ac:graphicFrameMkLst>
            <pc:docMk/>
            <pc:sldMk cId="2820569117" sldId="2146847927"/>
            <ac:graphicFrameMk id="10" creationId="{9A73FC9C-B293-01B3-E184-600FD61FAF68}"/>
          </ac:graphicFrameMkLst>
        </pc:graphicFrameChg>
      </pc:sldChg>
      <pc:sldChg chg="modSp">
        <pc:chgData name="和田 真澄" userId="" providerId="" clId="Web-{00A0637B-600C-4155-A18A-9D6750F3AB71}" dt="2024-03-28T07:22:45.276" v="13" actId="14100"/>
        <pc:sldMkLst>
          <pc:docMk/>
          <pc:sldMk cId="4117217814" sldId="2146847933"/>
        </pc:sldMkLst>
        <pc:spChg chg="mod">
          <ac:chgData name="和田 真澄" userId="" providerId="" clId="Web-{00A0637B-600C-4155-A18A-9D6750F3AB71}" dt="2024-03-28T07:22:45.276" v="13" actId="14100"/>
          <ac:spMkLst>
            <pc:docMk/>
            <pc:sldMk cId="4117217814" sldId="2146847933"/>
            <ac:spMk id="31" creationId="{25B42E73-ABDA-AE40-577F-6340B9B0EFE2}"/>
          </ac:spMkLst>
        </pc:spChg>
      </pc:sldChg>
    </pc:docChg>
  </pc:docChgLst>
  <pc:docChgLst>
    <pc:chgData name="和田 真澄" clId="Web-{5ED33ED5-E605-4736-B929-DA38A5EC98C1}"/>
    <pc:docChg chg="modSld">
      <pc:chgData name="和田 真澄" userId="" providerId="" clId="Web-{5ED33ED5-E605-4736-B929-DA38A5EC98C1}" dt="2024-03-28T07:55:47.597" v="2" actId="20577"/>
      <pc:docMkLst>
        <pc:docMk/>
      </pc:docMkLst>
      <pc:sldChg chg="modSp">
        <pc:chgData name="和田 真澄" userId="" providerId="" clId="Web-{5ED33ED5-E605-4736-B929-DA38A5EC98C1}" dt="2024-03-28T07:55:47.597" v="2" actId="20577"/>
        <pc:sldMkLst>
          <pc:docMk/>
          <pc:sldMk cId="2820569117" sldId="2146847927"/>
        </pc:sldMkLst>
        <pc:spChg chg="mod">
          <ac:chgData name="和田 真澄" userId="" providerId="" clId="Web-{5ED33ED5-E605-4736-B929-DA38A5EC98C1}" dt="2024-03-28T07:55:47.597" v="2" actId="20577"/>
          <ac:spMkLst>
            <pc:docMk/>
            <pc:sldMk cId="2820569117" sldId="2146847927"/>
            <ac:spMk id="7" creationId="{DA2EA97B-3534-6584-B9B8-CE72B404E59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05522-3FFB-4792-B068-A5C565382FBB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E2816-1C42-4A8F-8890-D40774E99B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62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2816-1C42-4A8F-8890-D40774E99B8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653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2816-1C42-4A8F-8890-D40774E99B8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3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778F59B4-A0C7-4EEB-BBA3-CA0FEEB74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765522"/>
            <a:ext cx="11137900" cy="50323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buNone/>
              <a:defRPr kumimoji="1" lang="ja-JP" altLang="en-US" sz="3200" b="0" kern="1200" dirty="0" smtClean="0">
                <a:solidFill>
                  <a:srgbClr val="0000C6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ja-JP" altLang="en-US" dirty="0"/>
              <a:t>プレゼンテーションタイトルを入力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75789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17AE279A-F0C1-48E3-BD9D-AB40FF27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753" y="184651"/>
            <a:ext cx="9749589" cy="3988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5523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99963A55-18A4-499B-AF90-F8666C6BAD07}"/>
              </a:ext>
            </a:extLst>
          </p:cNvPr>
          <p:cNvSpPr txBox="1">
            <a:spLocks/>
          </p:cNvSpPr>
          <p:nvPr userDrawn="1"/>
        </p:nvSpPr>
        <p:spPr>
          <a:xfrm>
            <a:off x="1363203" y="3429000"/>
            <a:ext cx="3632237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游ゴシック Medium" panose="020B0500000000000000" pitchFamily="50" charset="-128"/>
              </a:defRPr>
            </a:lvl1pPr>
          </a:lstStyle>
          <a:p>
            <a:r>
              <a:rPr lang="ja-JP" altLang="en-US" sz="2200" dirty="0">
                <a:solidFill>
                  <a:srgbClr val="0000CA"/>
                </a:solidFill>
              </a:rPr>
              <a:t>本日のアジェンダ</a:t>
            </a:r>
          </a:p>
        </p:txBody>
      </p:sp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4401" y="2445949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2751" y="2445713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0" name="テキスト プレースホルダー 18">
            <a:extLst>
              <a:ext uri="{FF2B5EF4-FFF2-40B4-BE49-F238E27FC236}">
                <a16:creationId xmlns:a16="http://schemas.microsoft.com/office/drawing/2014/main" id="{B21ABF86-ABC5-457B-931A-A31F452B3C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94401" y="3090095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1" name="テキスト プレースホルダー 24">
            <a:extLst>
              <a:ext uri="{FF2B5EF4-FFF2-40B4-BE49-F238E27FC236}">
                <a16:creationId xmlns:a16="http://schemas.microsoft.com/office/drawing/2014/main" id="{A18AF46B-4CBD-413E-9E2A-6B41FCA1BB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51" y="3089859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2" name="テキスト プレースホルダー 18">
            <a:extLst>
              <a:ext uri="{FF2B5EF4-FFF2-40B4-BE49-F238E27FC236}">
                <a16:creationId xmlns:a16="http://schemas.microsoft.com/office/drawing/2014/main" id="{21F160C3-C2C2-44CD-A0D3-95469A8E38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94401" y="3734241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3" name="テキスト プレースホルダー 24">
            <a:extLst>
              <a:ext uri="{FF2B5EF4-FFF2-40B4-BE49-F238E27FC236}">
                <a16:creationId xmlns:a16="http://schemas.microsoft.com/office/drawing/2014/main" id="{76BD1657-8D93-47D8-A6BF-6EE2E99E83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62751" y="3734005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4" name="テキスト プレースホルダー 18">
            <a:extLst>
              <a:ext uri="{FF2B5EF4-FFF2-40B4-BE49-F238E27FC236}">
                <a16:creationId xmlns:a16="http://schemas.microsoft.com/office/drawing/2014/main" id="{0F09644A-15BC-463D-A05C-3973A838F4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4401" y="4378387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5" name="テキスト プレースホルダー 24">
            <a:extLst>
              <a:ext uri="{FF2B5EF4-FFF2-40B4-BE49-F238E27FC236}">
                <a16:creationId xmlns:a16="http://schemas.microsoft.com/office/drawing/2014/main" id="{4CD3D390-9AE8-494A-A09E-C5CCB969DF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62751" y="4378151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132983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82273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49D872-27B0-41BC-9B69-C9B2499C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833" y="1122363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■大見出しの書式設定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36A1FFE9-57A1-4D92-822F-16EFCDBEC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4833" y="1699872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〇中見出しの書式設定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6A5F223F-F1AE-42FD-9167-AD0C438CB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4833" y="2903876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注釈の書式設定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6265334-BE5D-46F1-B6B8-C8FBC8331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4833" y="2301874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本文の書式設定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7667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220296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8901D54-967B-4EC0-A18B-2ED475DB0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00" b="18500"/>
          <a:stretch/>
        </p:blipFill>
        <p:spPr>
          <a:xfrm>
            <a:off x="1184" y="1268760"/>
            <a:ext cx="12189631" cy="432048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BD56B9-91E9-48D5-94B5-BA24C73F3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903" y="5779008"/>
            <a:ext cx="3060194" cy="7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9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2D346E2-38A5-44BE-A92D-199A2510E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BB33EA6-5E4F-4C45-AFC8-625F13591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816161B-1D45-4E88-8575-4D9BFF792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7C3299-AF8D-4B78-8F02-4897733AF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EE74F0-839F-4EAD-AA2E-636C3DD4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D7E6AE0-5223-41C6-8A5A-EB3CDB91F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A82E1-8E0D-434A-9DF4-7C2ABD1A0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1" y="256674"/>
            <a:ext cx="11137900" cy="945545"/>
          </a:xfrm>
        </p:spPr>
        <p:txBody>
          <a:bodyPr lIns="91440" tIns="45720" rIns="91440" bIns="45720" anchor="ctr" anchorCtr="0"/>
          <a:lstStyle/>
          <a:p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2025.08.15 </a:t>
            </a:r>
            <a:r>
              <a:rPr lang="ja-JP" altLang="en-US" dirty="0">
                <a:latin typeface="小塚ゴシック Pr6N B"/>
                <a:ea typeface="小塚ゴシック Pr6N B"/>
                <a:cs typeface="Lucida Sans Unicode"/>
              </a:rPr>
              <a:t>安全支援アプリ</a:t>
            </a:r>
            <a:br>
              <a:rPr lang="en-US" altLang="ja-JP" dirty="0">
                <a:latin typeface="小塚ゴシック Pr6N B"/>
                <a:ea typeface="小塚ゴシック Pr6N B"/>
                <a:cs typeface="Lucida Sans Unicode"/>
              </a:rPr>
            </a:br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v2.6.0 </a:t>
            </a:r>
            <a:r>
              <a:rPr lang="ja-JP" altLang="en-US" dirty="0">
                <a:latin typeface="小塚ゴシック Pr6N B"/>
                <a:ea typeface="小塚ゴシック Pr6N B"/>
                <a:cs typeface="Lucida Sans Unicode"/>
              </a:rPr>
              <a:t>リリース内容について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384069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9A73FC9C-B293-01B3-E184-600FD61FA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282334"/>
              </p:ext>
            </p:extLst>
          </p:nvPr>
        </p:nvGraphicFramePr>
        <p:xfrm>
          <a:off x="143360" y="1958728"/>
          <a:ext cx="11916698" cy="1084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569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3312000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4535129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  <a:gridCol w="3564000">
                  <a:extLst>
                    <a:ext uri="{9D8B030D-6E8A-4147-A177-3AD203B41FA5}">
                      <a16:colId xmlns:a16="http://schemas.microsoft.com/office/drawing/2014/main" val="1160287430"/>
                    </a:ext>
                  </a:extLst>
                </a:gridCol>
              </a:tblGrid>
              <a:tr h="2926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NO.</a:t>
                      </a:r>
                      <a:endParaRPr kumimoji="1" lang="ja-JP" altLang="en-US" sz="1300" b="1" dirty="0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機能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概要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詳細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</a:t>
                      </a:r>
                      <a:endParaRPr kumimoji="1" lang="ja-JP" altLang="en-US" sz="15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b="0" kern="120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お知らせ機能</a:t>
                      </a:r>
                      <a:endParaRPr kumimoji="1" lang="en-US" altLang="ja-JP" sz="1300" b="0" kern="12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+mn-cs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新機能追加です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。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b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新しい機能がリリースされた際に、リリース内容を確認できる</a:t>
                      </a:r>
                      <a:b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</a:br>
                      <a:r>
                        <a:rPr kumimoji="1" lang="ja-JP" altLang="en-US" sz="1100" b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「お知らせ機能」を追加しました。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次ページ以降の説明をご参照ください。</a:t>
                      </a:r>
                      <a:endParaRPr kumimoji="1" lang="en-US" altLang="ja-JP" sz="1100" b="0" dirty="0">
                        <a:solidFill>
                          <a:srgbClr val="FF0000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967714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29D685-6C85-7514-ACDD-F708CF1D4328}"/>
              </a:ext>
            </a:extLst>
          </p:cNvPr>
          <p:cNvSpPr txBox="1"/>
          <p:nvPr/>
        </p:nvSpPr>
        <p:spPr>
          <a:xfrm>
            <a:off x="143360" y="760797"/>
            <a:ext cx="1177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>
                <a:latin typeface="Meiryo" panose="020B0604030504040204" pitchFamily="34" charset="-128"/>
                <a:ea typeface="Meiryo" panose="020B0604030504040204" pitchFamily="34" charset="-128"/>
              </a:rPr>
              <a:t>安全支援アプリについて、以下の日程・内容にてリリースを致します。</a:t>
            </a:r>
            <a:endParaRPr kumimoji="1"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A2EA97B-3534-6584-B9B8-CE72B404E596}"/>
              </a:ext>
            </a:extLst>
          </p:cNvPr>
          <p:cNvSpPr txBox="1"/>
          <p:nvPr/>
        </p:nvSpPr>
        <p:spPr>
          <a:xfrm>
            <a:off x="411717" y="1221263"/>
            <a:ext cx="781788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b="1" u="sng" dirty="0">
                <a:latin typeface="Meiryo"/>
                <a:ea typeface="Meiryo"/>
              </a:rPr>
              <a:t>リリース作業日程：日本</a:t>
            </a:r>
            <a:r>
              <a:rPr lang="ja-JP" altLang="en-US" b="1" u="sng">
                <a:latin typeface="Meiryo"/>
                <a:ea typeface="Meiryo"/>
              </a:rPr>
              <a:t>時間　</a:t>
            </a:r>
            <a:r>
              <a:rPr lang="en-US" altLang="ja-JP" b="1" u="sng" dirty="0">
                <a:latin typeface="Meiryo"/>
                <a:ea typeface="Meiryo"/>
              </a:rPr>
              <a:t>8</a:t>
            </a:r>
            <a:r>
              <a:rPr lang="ja-JP" altLang="en-US" b="1" u="sng">
                <a:latin typeface="Meiryo"/>
                <a:ea typeface="Meiryo"/>
              </a:rPr>
              <a:t>月</a:t>
            </a:r>
            <a:r>
              <a:rPr lang="en-US" altLang="ja-JP" b="1" u="sng" dirty="0">
                <a:latin typeface="Meiryo"/>
                <a:ea typeface="Meiryo"/>
              </a:rPr>
              <a:t>15</a:t>
            </a:r>
            <a:r>
              <a:rPr lang="ja-JP" altLang="en-US" b="1" u="sng">
                <a:latin typeface="Meiryo"/>
                <a:ea typeface="Meiryo"/>
              </a:rPr>
              <a:t>日</a:t>
            </a:r>
            <a:r>
              <a:rPr lang="en-US" altLang="ja-JP" b="1" u="sng" dirty="0">
                <a:latin typeface="Meiryo"/>
                <a:ea typeface="Meiryo"/>
              </a:rPr>
              <a:t>(</a:t>
            </a:r>
            <a:r>
              <a:rPr lang="ja-JP" altLang="en-US" b="1" u="sng">
                <a:latin typeface="Meiryo"/>
                <a:ea typeface="Meiryo"/>
              </a:rPr>
              <a:t>金</a:t>
            </a:r>
            <a:r>
              <a:rPr lang="en-US" altLang="ja-JP" b="1" u="sng" dirty="0">
                <a:latin typeface="Meiryo"/>
                <a:ea typeface="Meiryo"/>
              </a:rPr>
              <a:t>) </a:t>
            </a:r>
            <a:r>
              <a:rPr lang="ja-JP" altLang="en-US" b="1" u="sng">
                <a:latin typeface="Meiryo"/>
                <a:ea typeface="Meiryo"/>
              </a:rPr>
              <a:t>　</a:t>
            </a:r>
            <a:r>
              <a:rPr lang="en-US" altLang="ja-JP" b="1" u="sng" dirty="0">
                <a:latin typeface="Meiryo"/>
                <a:ea typeface="Meiryo"/>
              </a:rPr>
              <a:t>18:00</a:t>
            </a:r>
            <a:r>
              <a:rPr lang="ja-JP" altLang="en-US" b="1" u="sng">
                <a:latin typeface="Meiryo"/>
                <a:ea typeface="Meiryo"/>
              </a:rPr>
              <a:t>～</a:t>
            </a:r>
            <a:r>
              <a:rPr lang="en-US" altLang="ja-JP" b="1" u="sng" dirty="0">
                <a:latin typeface="Meiryo"/>
                <a:ea typeface="Meiryo"/>
              </a:rPr>
              <a:t>19:00</a:t>
            </a:r>
            <a:r>
              <a:rPr kumimoji="1" lang="ja-JP" altLang="en-US" b="1" u="sng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kumimoji="1" lang="en-US" altLang="ja-JP" b="1" u="sng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kumimoji="1" lang="ja-JP" altLang="en-US" b="1" u="sng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1" lang="en-US" altLang="ja-JP" b="1" u="sng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0C5EA323-6855-8C37-7A2C-11ECE155532A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リリース項目一覧</a:t>
            </a:r>
          </a:p>
        </p:txBody>
      </p:sp>
    </p:spTree>
    <p:extLst>
      <p:ext uri="{BB962C8B-B14F-4D97-AF65-F5344CB8AC3E}">
        <p14:creationId xmlns:p14="http://schemas.microsoft.com/office/powerpoint/2010/main" val="2820569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4763D912-846E-CD53-5422-50BC852B1DE7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リリース項目</a:t>
            </a:r>
            <a:r>
              <a:rPr lang="en-US" altLang="ja-JP" dirty="0"/>
              <a:t>No.1</a:t>
            </a:r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F228CD-C6F5-D085-0E41-FA1531CAE9B3}"/>
              </a:ext>
            </a:extLst>
          </p:cNvPr>
          <p:cNvSpPr txBox="1"/>
          <p:nvPr/>
        </p:nvSpPr>
        <p:spPr>
          <a:xfrm>
            <a:off x="261550" y="907964"/>
            <a:ext cx="11854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400">
                <a:latin typeface="Meiryo"/>
                <a:ea typeface="Meiryo"/>
              </a:rPr>
              <a:t>新しい機能がリリースされた際に、リリース内容を確認できる「お知らせ機能」を追加しました。</a:t>
            </a:r>
            <a:endParaRPr kumimoji="1" lang="en-US" altLang="ja-JP" sz="1400" dirty="0">
              <a:latin typeface="Meiryo"/>
              <a:ea typeface="Meiryo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CE725C4-0FFD-DF48-E674-07A22829D914}"/>
              </a:ext>
            </a:extLst>
          </p:cNvPr>
          <p:cNvSpPr txBox="1"/>
          <p:nvPr/>
        </p:nvSpPr>
        <p:spPr>
          <a:xfrm>
            <a:off x="1856165" y="5967732"/>
            <a:ext cx="8479671" cy="62483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kumimoji="1" b="1">
                <a:solidFill>
                  <a:srgbClr val="4472C4"/>
                </a:solidFill>
              </a:defRPr>
            </a:lvl1pPr>
          </a:lstStyle>
          <a:p>
            <a:r>
              <a:rPr lang="ja-JP" altLang="en-US"/>
              <a:t>新しい機能の情報や使い方を確認しやすくなりました</a:t>
            </a:r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BB82493-40F5-7C21-7808-F0BBDC9E86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900" t="9928" r="26627" b="15352"/>
          <a:stretch>
            <a:fillRect/>
          </a:stretch>
        </p:blipFill>
        <p:spPr>
          <a:xfrm>
            <a:off x="1415064" y="1679020"/>
            <a:ext cx="3612144" cy="337141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C388FE-4D86-C3CB-F0EB-2A3CCEE3FAB6}"/>
              </a:ext>
            </a:extLst>
          </p:cNvPr>
          <p:cNvSpPr txBox="1"/>
          <p:nvPr/>
        </p:nvSpPr>
        <p:spPr>
          <a:xfrm>
            <a:off x="144697" y="5281808"/>
            <a:ext cx="5791730" cy="469446"/>
          </a:xfrm>
          <a:prstGeom prst="rect">
            <a:avLst/>
          </a:prstGeom>
          <a:noFill/>
          <a:ln w="1270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kumimoji="1" b="1">
                <a:solidFill>
                  <a:srgbClr val="4472C4"/>
                </a:solidFill>
              </a:defRPr>
            </a:lvl1pPr>
          </a:lstStyle>
          <a:p>
            <a:r>
              <a:rPr lang="ja-JP" altLang="en-US" b="0">
                <a:latin typeface="Meiryo UI" panose="020B0604030504040204" pitchFamily="34" charset="-128"/>
                <a:ea typeface="Meiryo UI" panose="020B0604030504040204" pitchFamily="34" charset="-128"/>
              </a:rPr>
              <a:t>未確認の通知がある場合は、画面上でお知らせします</a:t>
            </a:r>
            <a:endParaRPr lang="ja-JP" altLang="en-US" b="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90AD04B-78CD-B9E6-4B08-CDFC4AFFF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222" y="1553769"/>
            <a:ext cx="3950370" cy="3519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8B083A6-062B-7A74-5FF9-E334901E9E63}"/>
              </a:ext>
            </a:extLst>
          </p:cNvPr>
          <p:cNvSpPr txBox="1"/>
          <p:nvPr/>
        </p:nvSpPr>
        <p:spPr>
          <a:xfrm>
            <a:off x="6092513" y="5281808"/>
            <a:ext cx="5791730" cy="469446"/>
          </a:xfrm>
          <a:prstGeom prst="rect">
            <a:avLst/>
          </a:prstGeom>
          <a:noFill/>
          <a:ln w="1270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kumimoji="1" b="1">
                <a:solidFill>
                  <a:srgbClr val="4472C4"/>
                </a:solidFill>
              </a:defRPr>
            </a:lvl1pPr>
          </a:lstStyle>
          <a:p>
            <a:r>
              <a:rPr lang="ja-JP" altLang="en-US" b="0">
                <a:latin typeface="Meiryo UI" panose="020B0604030504040204" pitchFamily="34" charset="-128"/>
                <a:ea typeface="Meiryo UI" panose="020B0604030504040204" pitchFamily="34" charset="-128"/>
              </a:rPr>
              <a:t>画面上部のベルボタンから過去のお知らせを確認できます</a:t>
            </a:r>
            <a:endParaRPr lang="ja-JP" altLang="en-US" b="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EA95D4C4-4DA0-0BEF-B233-0A5B5711B2F7}"/>
              </a:ext>
            </a:extLst>
          </p:cNvPr>
          <p:cNvSpPr/>
          <p:nvPr/>
        </p:nvSpPr>
        <p:spPr>
          <a:xfrm>
            <a:off x="10403463" y="1463696"/>
            <a:ext cx="446310" cy="432396"/>
          </a:xfrm>
          <a:prstGeom prst="ellipse">
            <a:avLst/>
          </a:prstGeom>
          <a:solidFill>
            <a:srgbClr val="FF0000">
              <a:alpha val="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7146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A0DC60-CB39-0F4C-B7BB-D68C7BF77B6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sz="2000" dirty="0"/>
              <a:t>EOF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2939577628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インデック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コンテンツ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A9CACE2D0A15D4A8F5B8EC7AF0030DF" ma:contentTypeVersion="4" ma:contentTypeDescription="新しいドキュメントを作成します。" ma:contentTypeScope="" ma:versionID="dd66d4c482161b7815af5e58f6f093f4">
  <xsd:schema xmlns:xsd="http://www.w3.org/2001/XMLSchema" xmlns:xs="http://www.w3.org/2001/XMLSchema" xmlns:p="http://schemas.microsoft.com/office/2006/metadata/properties" xmlns:ns2="14709c19-9c82-470d-adf9-0ceaa0eaf064" xmlns:ns3="5c59ce6f-7969-4c40-915a-6ad9578fe078" targetNamespace="http://schemas.microsoft.com/office/2006/metadata/properties" ma:root="true" ma:fieldsID="0bfda79ddbc947637978a419ed205f55" ns2:_="" ns3:_="">
    <xsd:import namespace="14709c19-9c82-470d-adf9-0ceaa0eaf064"/>
    <xsd:import namespace="5c59ce6f-7969-4c40-915a-6ad9578fe0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09c19-9c82-470d-adf9-0ceaa0eaf0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59ce6f-7969-4c40-915a-6ad9578fe0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1EF08D-F8DA-4975-B7B2-B9EB78E5EC19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5c59ce6f-7969-4c40-915a-6ad9578fe078"/>
    <ds:schemaRef ds:uri="14709c19-9c82-470d-adf9-0ceaa0eaf064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313DF13-DBC6-40C2-8E3B-21F00D5A61C8}">
  <ds:schemaRefs>
    <ds:schemaRef ds:uri="14709c19-9c82-470d-adf9-0ceaa0eaf064"/>
    <ds:schemaRef ds:uri="5c59ce6f-7969-4c40-915a-6ad9578fe0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F20F481-E198-416A-84A7-0B1B2644A2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31593</TotalTime>
  <Words>151</Words>
  <Application>Microsoft Macintosh PowerPoint</Application>
  <PresentationFormat>ワイド画面</PresentationFormat>
  <Paragraphs>21</Paragraphs>
  <Slides>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4</vt:i4>
      </vt:variant>
    </vt:vector>
  </HeadingPairs>
  <TitlesOfParts>
    <vt:vector size="16" baseType="lpstr">
      <vt:lpstr>Meiryo UI</vt:lpstr>
      <vt:lpstr>Meiryo</vt:lpstr>
      <vt:lpstr>小塚ゴシック Pr6N B</vt:lpstr>
      <vt:lpstr>游ゴシック</vt:lpstr>
      <vt:lpstr>游ゴシック Light</vt:lpstr>
      <vt:lpstr>游ゴシック Medium</vt:lpstr>
      <vt:lpstr>Arial</vt:lpstr>
      <vt:lpstr>Lucida Sans Unicode</vt:lpstr>
      <vt:lpstr>表紙</vt:lpstr>
      <vt:lpstr>インデックス</vt:lpstr>
      <vt:lpstr>コンテンツ扉</vt:lpstr>
      <vt:lpstr>説明ページ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石上 学</dc:creator>
  <cp:lastModifiedBy>Hirata, Kotatsu / 平田　弘達</cp:lastModifiedBy>
  <cp:revision>2399</cp:revision>
  <dcterms:created xsi:type="dcterms:W3CDTF">2021-03-26T09:54:52Z</dcterms:created>
  <dcterms:modified xsi:type="dcterms:W3CDTF">2025-08-18T03:04:22Z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0x0101002A9CACE2D0A15D4A8F5B8EC7AF0030DF</vt:lpwstr>
  </property>
</Properties>
</file>