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notesMasterIdLst>
    <p:notesMasterId r:id="rId12"/>
  </p:notesMasterIdLst>
  <p:sldIdLst>
    <p:sldId id="303" r:id="rId8"/>
    <p:sldId id="2146847927" r:id="rId9"/>
    <p:sldId id="2146847945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2F1"/>
    <a:srgbClr val="FF0000"/>
    <a:srgbClr val="FFFFFF"/>
    <a:srgbClr val="0D0765"/>
    <a:srgbClr val="4472C4"/>
    <a:srgbClr val="DAE3F3"/>
    <a:srgbClr val="0000DA"/>
    <a:srgbClr val="107C41"/>
    <a:srgbClr val="FFFF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0637B-600C-4155-A18A-9D6750F3AB71}" v="16" dt="2024-03-28T07:22:47.714"/>
    <p1510:client id="{5ED33ED5-E605-4736-B929-DA38A5EC98C1}" v="7" dt="2024-03-28T07:55:49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4" autoAdjust="0"/>
    <p:restoredTop sz="95301" autoAdjust="0"/>
  </p:normalViewPr>
  <p:slideViewPr>
    <p:cSldViewPr snapToGrid="0">
      <p:cViewPr varScale="1">
        <p:scale>
          <a:sx n="97" d="100"/>
          <a:sy n="97" d="100"/>
        </p:scale>
        <p:origin x="231" y="51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和田 真澄" clId="Web-{00A0637B-600C-4155-A18A-9D6750F3AB71}"/>
    <pc:docChg chg="modSld">
      <pc:chgData name="和田 真澄" userId="" providerId="" clId="Web-{00A0637B-600C-4155-A18A-9D6750F3AB71}" dt="2024-03-28T07:22:47.714" v="15"/>
      <pc:docMkLst>
        <pc:docMk/>
      </pc:docMkLst>
      <pc:sldChg chg="modSp">
        <pc:chgData name="和田 真澄" userId="" providerId="" clId="Web-{00A0637B-600C-4155-A18A-9D6750F3AB71}" dt="2024-03-28T07:22:47.714" v="15"/>
        <pc:sldMkLst>
          <pc:docMk/>
          <pc:sldMk cId="2820569117" sldId="2146847927"/>
        </pc:sldMkLst>
        <pc:graphicFrameChg chg="mod modGraphic">
          <ac:chgData name="和田 真澄" userId="" providerId="" clId="Web-{00A0637B-600C-4155-A18A-9D6750F3AB71}" dt="2024-03-28T07:22:47.714" v="15"/>
          <ac:graphicFrameMkLst>
            <pc:docMk/>
            <pc:sldMk cId="2820569117" sldId="2146847927"/>
            <ac:graphicFrameMk id="10" creationId="{9A73FC9C-B293-01B3-E184-600FD61FAF68}"/>
          </ac:graphicFrameMkLst>
        </pc:graphicFrameChg>
      </pc:sldChg>
      <pc:sldChg chg="modSp">
        <pc:chgData name="和田 真澄" userId="" providerId="" clId="Web-{00A0637B-600C-4155-A18A-9D6750F3AB71}" dt="2024-03-28T07:22:45.276" v="13" actId="14100"/>
        <pc:sldMkLst>
          <pc:docMk/>
          <pc:sldMk cId="4117217814" sldId="2146847933"/>
        </pc:sldMkLst>
        <pc:spChg chg="mod">
          <ac:chgData name="和田 真澄" userId="" providerId="" clId="Web-{00A0637B-600C-4155-A18A-9D6750F3AB71}" dt="2024-03-28T07:22:45.276" v="13" actId="14100"/>
          <ac:spMkLst>
            <pc:docMk/>
            <pc:sldMk cId="4117217814" sldId="2146847933"/>
            <ac:spMk id="31" creationId="{25B42E73-ABDA-AE40-577F-6340B9B0EFE2}"/>
          </ac:spMkLst>
        </pc:spChg>
      </pc:sldChg>
    </pc:docChg>
  </pc:docChgLst>
  <pc:docChgLst>
    <pc:chgData name="和田 真澄" clId="Web-{5ED33ED5-E605-4736-B929-DA38A5EC98C1}"/>
    <pc:docChg chg="modSld">
      <pc:chgData name="和田 真澄" userId="" providerId="" clId="Web-{5ED33ED5-E605-4736-B929-DA38A5EC98C1}" dt="2024-03-28T07:55:47.597" v="2" actId="20577"/>
      <pc:docMkLst>
        <pc:docMk/>
      </pc:docMkLst>
      <pc:sldChg chg="modSp">
        <pc:chgData name="和田 真澄" userId="" providerId="" clId="Web-{5ED33ED5-E605-4736-B929-DA38A5EC98C1}" dt="2024-03-28T07:55:47.597" v="2" actId="20577"/>
        <pc:sldMkLst>
          <pc:docMk/>
          <pc:sldMk cId="2820569117" sldId="2146847927"/>
        </pc:sldMkLst>
        <pc:spChg chg="mod">
          <ac:chgData name="和田 真澄" userId="" providerId="" clId="Web-{5ED33ED5-E605-4736-B929-DA38A5EC98C1}" dt="2024-03-28T07:55:47.597" v="2" actId="20577"/>
          <ac:spMkLst>
            <pc:docMk/>
            <pc:sldMk cId="2820569117" sldId="2146847927"/>
            <ac:spMk id="7" creationId="{DA2EA97B-3534-6584-B9B8-CE72B404E5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05522-3FFB-4792-B068-A5C565382FBB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2816-1C42-4A8F-8890-D40774E99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62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5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3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AE279A-F0C1-48E3-BD9D-AB40FF27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53" y="184651"/>
            <a:ext cx="9749589" cy="3988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523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20296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56674"/>
            <a:ext cx="11137900" cy="945545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2025.07.31 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安全支援アプリ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v2.5.0 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リリース内容について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9A73FC9C-B293-01B3-E184-600FD61FA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41760"/>
              </p:ext>
            </p:extLst>
          </p:nvPr>
        </p:nvGraphicFramePr>
        <p:xfrm>
          <a:off x="143360" y="1958728"/>
          <a:ext cx="11916698" cy="1084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569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53512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機能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概要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詳細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関連法令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機能改善です。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関連法令として表示する法令へ、新たに「</a:t>
                      </a:r>
                      <a:r>
                        <a:rPr kumimoji="1" lang="zh-TW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特定化学物質障害予防規則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」「</a:t>
                      </a:r>
                      <a:r>
                        <a:rPr kumimoji="1" lang="zh-TW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石綿障害予防規則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」「</a:t>
                      </a:r>
                      <a:r>
                        <a:rPr kumimoji="1" lang="zh-TW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鉛中毒予防規則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」の３つを追加しました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次ページ以降の説明をご参照ください。</a:t>
                      </a:r>
                      <a:endParaRPr kumimoji="1" lang="en-US" altLang="ja-JP" sz="1100" b="0" dirty="0">
                        <a:solidFill>
                          <a:srgbClr val="FF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67714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29D685-6C85-7514-ACDD-F708CF1D4328}"/>
              </a:ext>
            </a:extLst>
          </p:cNvPr>
          <p:cNvSpPr txBox="1"/>
          <p:nvPr/>
        </p:nvSpPr>
        <p:spPr>
          <a:xfrm>
            <a:off x="143360" y="760797"/>
            <a:ext cx="117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安全支援アプリについて、以下の日程・内容にてリリースを致します。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2EA97B-3534-6584-B9B8-CE72B404E596}"/>
              </a:ext>
            </a:extLst>
          </p:cNvPr>
          <p:cNvSpPr txBox="1"/>
          <p:nvPr/>
        </p:nvSpPr>
        <p:spPr>
          <a:xfrm>
            <a:off x="411717" y="1221263"/>
            <a:ext cx="78178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b="1" u="sng" dirty="0">
                <a:latin typeface="Meiryo"/>
                <a:ea typeface="Meiryo"/>
              </a:rPr>
              <a:t>リリース作業日程：日本時間　</a:t>
            </a:r>
            <a:r>
              <a:rPr lang="en-US" altLang="ja-JP" b="1" u="sng" dirty="0">
                <a:latin typeface="Meiryo"/>
                <a:ea typeface="Meiryo"/>
              </a:rPr>
              <a:t>7</a:t>
            </a:r>
            <a:r>
              <a:rPr lang="ja-JP" altLang="en-US" b="1" u="sng" dirty="0">
                <a:latin typeface="Meiryo"/>
                <a:ea typeface="Meiryo"/>
              </a:rPr>
              <a:t>月</a:t>
            </a:r>
            <a:r>
              <a:rPr lang="en-US" altLang="ja-JP" b="1" u="sng" dirty="0">
                <a:latin typeface="Meiryo"/>
                <a:ea typeface="Meiryo"/>
              </a:rPr>
              <a:t>31</a:t>
            </a:r>
            <a:r>
              <a:rPr lang="ja-JP" altLang="en-US" b="1" u="sng" dirty="0">
                <a:latin typeface="Meiryo"/>
                <a:ea typeface="Meiryo"/>
              </a:rPr>
              <a:t>日</a:t>
            </a:r>
            <a:r>
              <a:rPr lang="en-US" altLang="ja-JP" b="1" u="sng" dirty="0">
                <a:latin typeface="Meiryo"/>
                <a:ea typeface="Meiryo"/>
              </a:rPr>
              <a:t>(</a:t>
            </a:r>
            <a:r>
              <a:rPr lang="ja-JP" altLang="en-US" b="1" u="sng" dirty="0">
                <a:latin typeface="Meiryo"/>
                <a:ea typeface="Meiryo"/>
              </a:rPr>
              <a:t>木</a:t>
            </a:r>
            <a:r>
              <a:rPr lang="en-US" altLang="ja-JP" b="1" u="sng" dirty="0">
                <a:latin typeface="Meiryo"/>
                <a:ea typeface="Meiryo"/>
              </a:rPr>
              <a:t>) </a:t>
            </a:r>
            <a:r>
              <a:rPr lang="ja-JP" altLang="en-US" b="1" u="sng" dirty="0">
                <a:latin typeface="Meiryo"/>
                <a:ea typeface="Meiryo"/>
              </a:rPr>
              <a:t>　</a:t>
            </a:r>
            <a:r>
              <a:rPr lang="en-US" altLang="ja-JP" b="1" u="sng" dirty="0">
                <a:latin typeface="Meiryo"/>
                <a:ea typeface="Meiryo"/>
              </a:rPr>
              <a:t>18:00</a:t>
            </a:r>
            <a:r>
              <a:rPr lang="ja-JP" altLang="en-US" b="1" u="sng" dirty="0">
                <a:latin typeface="Meiryo"/>
                <a:ea typeface="Meiryo"/>
              </a:rPr>
              <a:t>～</a:t>
            </a:r>
            <a:r>
              <a:rPr lang="en-US" altLang="ja-JP" b="1" u="sng" dirty="0">
                <a:latin typeface="Meiryo"/>
                <a:ea typeface="Meiryo"/>
              </a:rPr>
              <a:t>18:30</a:t>
            </a:r>
            <a:r>
              <a:rPr kumimoji="1" lang="ja-JP" altLang="en-US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en-US" altLang="ja-JP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0C5EA323-6855-8C37-7A2C-11ECE155532A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リリース項目一覧</a:t>
            </a:r>
          </a:p>
        </p:txBody>
      </p:sp>
    </p:spTree>
    <p:extLst>
      <p:ext uri="{BB962C8B-B14F-4D97-AF65-F5344CB8AC3E}">
        <p14:creationId xmlns:p14="http://schemas.microsoft.com/office/powerpoint/2010/main" val="282056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4763D912-846E-CD53-5422-50BC852B1DE7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リリース項目</a:t>
            </a:r>
            <a:r>
              <a:rPr lang="en-US" altLang="ja-JP" dirty="0"/>
              <a:t>No.1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F228CD-C6F5-D085-0E41-FA1531CAE9B3}"/>
              </a:ext>
            </a:extLst>
          </p:cNvPr>
          <p:cNvSpPr txBox="1"/>
          <p:nvPr/>
        </p:nvSpPr>
        <p:spPr>
          <a:xfrm>
            <a:off x="261550" y="897454"/>
            <a:ext cx="11854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latin typeface="Meiryo"/>
                <a:ea typeface="Meiryo"/>
              </a:rPr>
              <a:t>関連法令で表示される法令・規則の種類が増えました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E725C4-0FFD-DF48-E674-07A22829D914}"/>
              </a:ext>
            </a:extLst>
          </p:cNvPr>
          <p:cNvSpPr txBox="1"/>
          <p:nvPr/>
        </p:nvSpPr>
        <p:spPr>
          <a:xfrm>
            <a:off x="1856165" y="5967732"/>
            <a:ext cx="8479671" cy="62483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kumimoji="1" b="1">
                <a:solidFill>
                  <a:srgbClr val="4472C4"/>
                </a:solidFill>
              </a:defRPr>
            </a:lvl1pPr>
          </a:lstStyle>
          <a:p>
            <a:r>
              <a:rPr lang="ja-JP" altLang="en-US" dirty="0"/>
              <a:t>今後も継続的に関連法令・規則を充実させていきます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6F6C4E0-E26B-86B5-2EA4-E9124B2028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626" t="7598" r="29" b="-617"/>
          <a:stretch>
            <a:fillRect/>
          </a:stretch>
        </p:blipFill>
        <p:spPr>
          <a:xfrm>
            <a:off x="4312851" y="1612369"/>
            <a:ext cx="5274940" cy="4049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48B1A7-1050-BE2D-9737-D5F93EBAB8B7}"/>
              </a:ext>
            </a:extLst>
          </p:cNvPr>
          <p:cNvSpPr txBox="1"/>
          <p:nvPr/>
        </p:nvSpPr>
        <p:spPr>
          <a:xfrm>
            <a:off x="3017362" y="1316639"/>
            <a:ext cx="3269281" cy="516391"/>
          </a:xfrm>
          <a:prstGeom prst="rect">
            <a:avLst/>
          </a:prstGeom>
          <a:solidFill>
            <a:srgbClr val="D5F2F1"/>
          </a:solidFill>
          <a:ln w="1270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kumimoji="1" b="1">
                <a:solidFill>
                  <a:srgbClr val="4472C4"/>
                </a:solidFill>
              </a:defRPr>
            </a:lvl1pPr>
          </a:lstStyle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診断結果が出た後の「関連法令」に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新たな規則を追加しています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DA8C26E-9738-CCAD-FE5B-5CBEC573459F}"/>
              </a:ext>
            </a:extLst>
          </p:cNvPr>
          <p:cNvSpPr/>
          <p:nvPr/>
        </p:nvSpPr>
        <p:spPr>
          <a:xfrm>
            <a:off x="816078" y="3323486"/>
            <a:ext cx="9035845" cy="2482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吹き出し: 折線 17">
            <a:extLst>
              <a:ext uri="{FF2B5EF4-FFF2-40B4-BE49-F238E27FC236}">
                <a16:creationId xmlns:a16="http://schemas.microsoft.com/office/drawing/2014/main" id="{95DB5924-45D8-883C-6916-82AF8B65654D}"/>
              </a:ext>
            </a:extLst>
          </p:cNvPr>
          <p:cNvSpPr/>
          <p:nvPr/>
        </p:nvSpPr>
        <p:spPr>
          <a:xfrm>
            <a:off x="1045384" y="3510934"/>
            <a:ext cx="2941071" cy="1085343"/>
          </a:xfrm>
          <a:prstGeom prst="borderCallout2">
            <a:avLst>
              <a:gd name="adj1" fmla="val 49644"/>
              <a:gd name="adj2" fmla="val 100489"/>
              <a:gd name="adj3" fmla="val 40816"/>
              <a:gd name="adj4" fmla="val 109992"/>
              <a:gd name="adj5" fmla="val 7960"/>
              <a:gd name="adj6" fmla="val 11645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1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「特定化学物質障害予防規則」</a:t>
            </a:r>
            <a:br>
              <a:rPr kumimoji="1" lang="en-US" altLang="zh-TW" sz="1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zh-TW" altLang="en-US" sz="1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「石綿障害予防規則」</a:t>
            </a:r>
            <a:br>
              <a:rPr kumimoji="1" lang="en-US" altLang="zh-TW" sz="1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zh-TW" altLang="en-US" sz="1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「鉛中毒予防規則」</a:t>
            </a:r>
            <a:br>
              <a:rPr kumimoji="1" lang="en-US" altLang="zh-TW" sz="1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4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が新たに表示されるようになりました</a:t>
            </a:r>
          </a:p>
        </p:txBody>
      </p:sp>
    </p:spTree>
    <p:extLst>
      <p:ext uri="{BB962C8B-B14F-4D97-AF65-F5344CB8AC3E}">
        <p14:creationId xmlns:p14="http://schemas.microsoft.com/office/powerpoint/2010/main" val="334714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939577628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9CACE2D0A15D4A8F5B8EC7AF0030DF" ma:contentTypeVersion="4" ma:contentTypeDescription="新しいドキュメントを作成します。" ma:contentTypeScope="" ma:versionID="dd66d4c482161b7815af5e58f6f093f4">
  <xsd:schema xmlns:xsd="http://www.w3.org/2001/XMLSchema" xmlns:xs="http://www.w3.org/2001/XMLSchema" xmlns:p="http://schemas.microsoft.com/office/2006/metadata/properties" xmlns:ns2="14709c19-9c82-470d-adf9-0ceaa0eaf064" xmlns:ns3="5c59ce6f-7969-4c40-915a-6ad9578fe078" targetNamespace="http://schemas.microsoft.com/office/2006/metadata/properties" ma:root="true" ma:fieldsID="0bfda79ddbc947637978a419ed205f55" ns2:_="" ns3:_="">
    <xsd:import namespace="14709c19-9c82-470d-adf9-0ceaa0eaf064"/>
    <xsd:import namespace="5c59ce6f-7969-4c40-915a-6ad9578f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9c19-9c82-470d-adf9-0ceaa0eaf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9ce6f-7969-4c40-915a-6ad9578fe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3DF13-DBC6-40C2-8E3B-21F00D5A61C8}">
  <ds:schemaRefs>
    <ds:schemaRef ds:uri="14709c19-9c82-470d-adf9-0ceaa0eaf064"/>
    <ds:schemaRef ds:uri="5c59ce6f-7969-4c40-915a-6ad9578fe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21EF08D-F8DA-4975-B7B2-B9EB78E5EC19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5c59ce6f-7969-4c40-915a-6ad9578fe078"/>
    <ds:schemaRef ds:uri="14709c19-9c82-470d-adf9-0ceaa0eaf06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31586</TotalTime>
  <Words>181</Words>
  <Application>Microsoft Office PowerPoint</Application>
  <PresentationFormat>ワイド画面</PresentationFormat>
  <Paragraphs>22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6" baseType="lpstr">
      <vt:lpstr>Meiryo UI</vt:lpstr>
      <vt:lpstr>Meiryo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Hirata, Kotatsu / 平田　弘達</cp:lastModifiedBy>
  <cp:revision>2395</cp:revision>
  <dcterms:created xsi:type="dcterms:W3CDTF">2021-03-26T09:54:52Z</dcterms:created>
  <dcterms:modified xsi:type="dcterms:W3CDTF">2025-08-01T01:55:11Z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0x0101002A9CACE2D0A15D4A8F5B8EC7AF0030DF</vt:lpwstr>
  </property>
</Properties>
</file>