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4"/>
    <p:sldMasterId id="2147483674" r:id="rId5"/>
    <p:sldMasterId id="2147483676" r:id="rId6"/>
    <p:sldMasterId id="2147483678" r:id="rId7"/>
  </p:sldMasterIdLst>
  <p:notesMasterIdLst>
    <p:notesMasterId r:id="rId13"/>
  </p:notesMasterIdLst>
  <p:sldIdLst>
    <p:sldId id="303" r:id="rId8"/>
    <p:sldId id="2146847927" r:id="rId9"/>
    <p:sldId id="2146847945" r:id="rId10"/>
    <p:sldId id="2146847946" r:id="rId11"/>
    <p:sldId id="30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guchi, Takamasa / 野口　剛正" initials="NT/野" lastIdx="7" clrIdx="0">
    <p:extLst>
      <p:ext uri="{19B8F6BF-5375-455C-9EA6-DF929625EA0E}">
        <p15:presenceInfo xmlns:p15="http://schemas.microsoft.com/office/powerpoint/2012/main" userId="S::takamasa_noguchi@earthbrain.com::ceafb38f-d8e3-4660-ae65-2864b01995d3" providerId="AD"/>
      </p:ext>
    </p:extLst>
  </p:cmAuthor>
  <p:cmAuthor id="2" name="Noguchi, Takamasa / 野口　剛正" initials="NT/野 [2]" lastIdx="2" clrIdx="1">
    <p:extLst>
      <p:ext uri="{19B8F6BF-5375-455C-9EA6-DF929625EA0E}">
        <p15:presenceInfo xmlns:p15="http://schemas.microsoft.com/office/powerpoint/2012/main" userId="Noguchi, Takamasa / 野口　剛正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2F1"/>
    <a:srgbClr val="FF0000"/>
    <a:srgbClr val="FFFFFF"/>
    <a:srgbClr val="0D0765"/>
    <a:srgbClr val="4472C4"/>
    <a:srgbClr val="DAE3F3"/>
    <a:srgbClr val="0000DA"/>
    <a:srgbClr val="107C41"/>
    <a:srgbClr val="FFFF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A0637B-600C-4155-A18A-9D6750F3AB71}" v="16" dt="2024-03-28T07:22:47.714"/>
    <p1510:client id="{5ED33ED5-E605-4736-B929-DA38A5EC98C1}" v="7" dt="2024-03-28T07:55:49.5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4" autoAdjust="0"/>
    <p:restoredTop sz="95301" autoAdjust="0"/>
  </p:normalViewPr>
  <p:slideViewPr>
    <p:cSldViewPr snapToGrid="0">
      <p:cViewPr varScale="1">
        <p:scale>
          <a:sx n="104" d="100"/>
          <a:sy n="104" d="100"/>
        </p:scale>
        <p:origin x="250" y="77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田 真澄" clId="Web-{00A0637B-600C-4155-A18A-9D6750F3AB71}"/>
    <pc:docChg chg="modSld">
      <pc:chgData name="和田 真澄" userId="" providerId="" clId="Web-{00A0637B-600C-4155-A18A-9D6750F3AB71}" dt="2024-03-28T07:22:47.714" v="15"/>
      <pc:docMkLst>
        <pc:docMk/>
      </pc:docMkLst>
      <pc:sldChg chg="modSp">
        <pc:chgData name="和田 真澄" userId="" providerId="" clId="Web-{00A0637B-600C-4155-A18A-9D6750F3AB71}" dt="2024-03-28T07:22:47.714" v="15"/>
        <pc:sldMkLst>
          <pc:docMk/>
          <pc:sldMk cId="2820569117" sldId="2146847927"/>
        </pc:sldMkLst>
        <pc:graphicFrameChg chg="mod modGraphic">
          <ac:chgData name="和田 真澄" userId="" providerId="" clId="Web-{00A0637B-600C-4155-A18A-9D6750F3AB71}" dt="2024-03-28T07:22:47.714" v="15"/>
          <ac:graphicFrameMkLst>
            <pc:docMk/>
            <pc:sldMk cId="2820569117" sldId="2146847927"/>
            <ac:graphicFrameMk id="10" creationId="{9A73FC9C-B293-01B3-E184-600FD61FAF68}"/>
          </ac:graphicFrameMkLst>
        </pc:graphicFrameChg>
      </pc:sldChg>
      <pc:sldChg chg="modSp">
        <pc:chgData name="和田 真澄" userId="" providerId="" clId="Web-{00A0637B-600C-4155-A18A-9D6750F3AB71}" dt="2024-03-28T07:22:45.276" v="13" actId="14100"/>
        <pc:sldMkLst>
          <pc:docMk/>
          <pc:sldMk cId="4117217814" sldId="2146847933"/>
        </pc:sldMkLst>
        <pc:spChg chg="mod">
          <ac:chgData name="和田 真澄" userId="" providerId="" clId="Web-{00A0637B-600C-4155-A18A-9D6750F3AB71}" dt="2024-03-28T07:22:45.276" v="13" actId="14100"/>
          <ac:spMkLst>
            <pc:docMk/>
            <pc:sldMk cId="4117217814" sldId="2146847933"/>
            <ac:spMk id="31" creationId="{25B42E73-ABDA-AE40-577F-6340B9B0EFE2}"/>
          </ac:spMkLst>
        </pc:spChg>
      </pc:sldChg>
    </pc:docChg>
  </pc:docChgLst>
  <pc:docChgLst>
    <pc:chgData name="和田 真澄" clId="Web-{5ED33ED5-E605-4736-B929-DA38A5EC98C1}"/>
    <pc:docChg chg="modSld">
      <pc:chgData name="和田 真澄" userId="" providerId="" clId="Web-{5ED33ED5-E605-4736-B929-DA38A5EC98C1}" dt="2024-03-28T07:55:47.597" v="2" actId="20577"/>
      <pc:docMkLst>
        <pc:docMk/>
      </pc:docMkLst>
      <pc:sldChg chg="modSp">
        <pc:chgData name="和田 真澄" userId="" providerId="" clId="Web-{5ED33ED5-E605-4736-B929-DA38A5EC98C1}" dt="2024-03-28T07:55:47.597" v="2" actId="20577"/>
        <pc:sldMkLst>
          <pc:docMk/>
          <pc:sldMk cId="2820569117" sldId="2146847927"/>
        </pc:sldMkLst>
        <pc:spChg chg="mod">
          <ac:chgData name="和田 真澄" userId="" providerId="" clId="Web-{5ED33ED5-E605-4736-B929-DA38A5EC98C1}" dt="2024-03-28T07:55:47.597" v="2" actId="20577"/>
          <ac:spMkLst>
            <pc:docMk/>
            <pc:sldMk cId="2820569117" sldId="2146847927"/>
            <ac:spMk id="7" creationId="{DA2EA97B-3534-6584-B9B8-CE72B404E59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05522-3FFB-4792-B068-A5C565382FBB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E2816-1C42-4A8F-8890-D40774E99B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627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2816-1C42-4A8F-8890-D40774E99B8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653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2816-1C42-4A8F-8890-D40774E99B8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34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AAB11-2822-D4F9-BF0F-587D7312FA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AB1CA1-53AB-FC91-ACD6-1DCF8ABF0A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C866AE3-BD30-D44C-5A3F-B4F07F4CC6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AD6650-521A-6A7B-D98D-2CED8D5073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0E2816-1C42-4A8F-8890-D40774E99B8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118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8">
            <a:extLst>
              <a:ext uri="{FF2B5EF4-FFF2-40B4-BE49-F238E27FC236}">
                <a16:creationId xmlns:a16="http://schemas.microsoft.com/office/drawing/2014/main" id="{778F59B4-A0C7-4EEB-BBA3-CA0FEEB742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765522"/>
            <a:ext cx="11137900" cy="503238"/>
          </a:xfrm>
          <a:prstGeom prst="rect">
            <a:avLst/>
          </a:prstGeom>
        </p:spPr>
        <p:txBody>
          <a:bodyPr anchor="ctr" anchorCtr="0"/>
          <a:lstStyle>
            <a:lvl1pPr marL="0" indent="0" algn="ctr" defTabSz="914400" rtl="0" eaLnBrk="1" latinLnBrk="0" hangingPunct="1">
              <a:buNone/>
              <a:defRPr kumimoji="1" lang="ja-JP" altLang="en-US" sz="3200" b="0" kern="1200" dirty="0" smtClean="0">
                <a:solidFill>
                  <a:srgbClr val="0000C6"/>
                </a:solidFill>
                <a:latin typeface="小塚ゴシック Pr6N B" panose="020B0800000000000000" pitchFamily="34" charset="-128"/>
                <a:ea typeface="小塚ゴシック Pr6N B" panose="020B0800000000000000" pitchFamily="34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ja-JP" altLang="en-US" dirty="0"/>
              <a:t>プレゼンテーションタイトルを入力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75789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>
            <a:extLst>
              <a:ext uri="{FF2B5EF4-FFF2-40B4-BE49-F238E27FC236}">
                <a16:creationId xmlns:a16="http://schemas.microsoft.com/office/drawing/2014/main" id="{17AE279A-F0C1-48E3-BD9D-AB40FF275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1753" y="184651"/>
            <a:ext cx="9749589" cy="3988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5523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>
            <a:extLst>
              <a:ext uri="{FF2B5EF4-FFF2-40B4-BE49-F238E27FC236}">
                <a16:creationId xmlns:a16="http://schemas.microsoft.com/office/drawing/2014/main" id="{99963A55-18A4-499B-AF90-F8666C6BAD07}"/>
              </a:ext>
            </a:extLst>
          </p:cNvPr>
          <p:cNvSpPr txBox="1">
            <a:spLocks/>
          </p:cNvSpPr>
          <p:nvPr userDrawn="1"/>
        </p:nvSpPr>
        <p:spPr>
          <a:xfrm>
            <a:off x="1363203" y="3429000"/>
            <a:ext cx="3632237" cy="476672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2000" b="1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游ゴシック Medium" panose="020B0500000000000000" pitchFamily="50" charset="-128"/>
              </a:defRPr>
            </a:lvl1pPr>
          </a:lstStyle>
          <a:p>
            <a:r>
              <a:rPr lang="ja-JP" altLang="en-US" sz="2200" dirty="0">
                <a:solidFill>
                  <a:srgbClr val="0000CA"/>
                </a:solidFill>
              </a:rPr>
              <a:t>本日のアジェンダ</a:t>
            </a:r>
          </a:p>
        </p:txBody>
      </p:sp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94401" y="2445949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762751" y="2445713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0" name="テキスト プレースホルダー 18">
            <a:extLst>
              <a:ext uri="{FF2B5EF4-FFF2-40B4-BE49-F238E27FC236}">
                <a16:creationId xmlns:a16="http://schemas.microsoft.com/office/drawing/2014/main" id="{B21ABF86-ABC5-457B-931A-A31F452B3C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94401" y="3090095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1" name="テキスト プレースホルダー 24">
            <a:extLst>
              <a:ext uri="{FF2B5EF4-FFF2-40B4-BE49-F238E27FC236}">
                <a16:creationId xmlns:a16="http://schemas.microsoft.com/office/drawing/2014/main" id="{A18AF46B-4CBD-413E-9E2A-6B41FCA1BBD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762751" y="3089859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2" name="テキスト プレースホルダー 18">
            <a:extLst>
              <a:ext uri="{FF2B5EF4-FFF2-40B4-BE49-F238E27FC236}">
                <a16:creationId xmlns:a16="http://schemas.microsoft.com/office/drawing/2014/main" id="{21F160C3-C2C2-44CD-A0D3-95469A8E38F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994401" y="3734241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3" name="テキスト プレースホルダー 24">
            <a:extLst>
              <a:ext uri="{FF2B5EF4-FFF2-40B4-BE49-F238E27FC236}">
                <a16:creationId xmlns:a16="http://schemas.microsoft.com/office/drawing/2014/main" id="{76BD1657-8D93-47D8-A6BF-6EE2E99E83A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762751" y="3734005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  <p:sp>
        <p:nvSpPr>
          <p:cNvPr id="14" name="テキスト プレースホルダー 18">
            <a:extLst>
              <a:ext uri="{FF2B5EF4-FFF2-40B4-BE49-F238E27FC236}">
                <a16:creationId xmlns:a16="http://schemas.microsoft.com/office/drawing/2014/main" id="{0F09644A-15BC-463D-A05C-3973A838F44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5994401" y="4378387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15" name="テキスト プレースホルダー 24">
            <a:extLst>
              <a:ext uri="{FF2B5EF4-FFF2-40B4-BE49-F238E27FC236}">
                <a16:creationId xmlns:a16="http://schemas.microsoft.com/office/drawing/2014/main" id="{4CD3D390-9AE8-494A-A09E-C5CCB969DFE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62751" y="4378151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1329838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3822735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49D872-27B0-41BC-9B69-C9B2499CF8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64833" y="1122363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400" b="1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■大見出しの書式設定</a:t>
            </a:r>
          </a:p>
        </p:txBody>
      </p:sp>
      <p:sp>
        <p:nvSpPr>
          <p:cNvPr id="13" name="テキスト プレースホルダー 2">
            <a:extLst>
              <a:ext uri="{FF2B5EF4-FFF2-40B4-BE49-F238E27FC236}">
                <a16:creationId xmlns:a16="http://schemas.microsoft.com/office/drawing/2014/main" id="{36A1FFE9-57A1-4D92-822F-16EFCDBECDC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4833" y="1699872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 b="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〇中見出しの書式設定</a:t>
            </a:r>
          </a:p>
        </p:txBody>
      </p:sp>
      <p:sp>
        <p:nvSpPr>
          <p:cNvPr id="15" name="テキスト プレースホルダー 2">
            <a:extLst>
              <a:ext uri="{FF2B5EF4-FFF2-40B4-BE49-F238E27FC236}">
                <a16:creationId xmlns:a16="http://schemas.microsoft.com/office/drawing/2014/main" id="{6A5F223F-F1AE-42FD-9167-AD0C438CBD9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64833" y="2903876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9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注釈の書式設定</a:t>
            </a:r>
          </a:p>
        </p:txBody>
      </p:sp>
      <p:sp>
        <p:nvSpPr>
          <p:cNvPr id="17" name="テキスト プレースホルダー 2">
            <a:extLst>
              <a:ext uri="{FF2B5EF4-FFF2-40B4-BE49-F238E27FC236}">
                <a16:creationId xmlns:a16="http://schemas.microsoft.com/office/drawing/2014/main" id="{B6265334-BE5D-46F1-B6B8-C8FBC833189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64833" y="2301874"/>
            <a:ext cx="8153400" cy="388031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1600" b="0">
                <a:latin typeface="+mj-ea"/>
                <a:ea typeface="+mj-ea"/>
              </a:defRPr>
            </a:lvl1pPr>
            <a:lvl2pPr marL="457200" indent="0" algn="l">
              <a:buNone/>
              <a:defRPr sz="2000"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2pPr>
            <a:lvl3pPr marL="914400" indent="0" algn="l">
              <a:buNone/>
              <a:defRPr sz="16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3pPr>
            <a:lvl5pPr marL="1828800" indent="0" algn="l">
              <a:buNone/>
              <a:defRPr sz="900"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本文の書式設定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7667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9A71AD5-80A4-478C-8A3A-9C222313E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73552" y="1316736"/>
            <a:ext cx="4480560" cy="4559590"/>
          </a:xfrm>
          <a:prstGeom prst="rect">
            <a:avLst/>
          </a:prstGeom>
        </p:spPr>
      </p:pic>
      <p:sp>
        <p:nvSpPr>
          <p:cNvPr id="8" name="テキスト プレースホルダー 18">
            <a:extLst>
              <a:ext uri="{FF2B5EF4-FFF2-40B4-BE49-F238E27FC236}">
                <a16:creationId xmlns:a16="http://schemas.microsoft.com/office/drawing/2014/main" id="{27FB1C44-7829-47D1-986D-0A87F4410CE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404722" y="3446368"/>
            <a:ext cx="768351" cy="468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 sz="2400">
                <a:solidFill>
                  <a:srgbClr val="0000CA"/>
                </a:solidFill>
                <a:latin typeface="Lucida Sans Unicode" panose="020B0602030504020204" pitchFamily="34" charset="0"/>
                <a:ea typeface="游ゴシック Medium" panose="020B0500000000000000" pitchFamily="50" charset="-128"/>
                <a:cs typeface="Lucida Sans Unicode" panose="020B0602030504020204" pitchFamily="34" charset="0"/>
              </a:defRPr>
            </a:lvl1pPr>
          </a:lstStyle>
          <a:p>
            <a:pPr lvl="0"/>
            <a:r>
              <a:rPr kumimoji="1" lang="en-US" altLang="ja-JP" dirty="0"/>
              <a:t>00.</a:t>
            </a:r>
            <a:endParaRPr kumimoji="1" lang="ja-JP" altLang="en-US" dirty="0"/>
          </a:p>
        </p:txBody>
      </p:sp>
      <p:sp>
        <p:nvSpPr>
          <p:cNvPr id="9" name="テキスト プレースホルダー 24">
            <a:extLst>
              <a:ext uri="{FF2B5EF4-FFF2-40B4-BE49-F238E27FC236}">
                <a16:creationId xmlns:a16="http://schemas.microsoft.com/office/drawing/2014/main" id="{F9998B61-66B2-4745-AF3B-EB748FD3620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73073" y="3446132"/>
            <a:ext cx="5183716" cy="46800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400">
                <a:solidFill>
                  <a:srgbClr val="0000CA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pPr lvl="0"/>
            <a:r>
              <a:rPr kumimoji="1" lang="ja-JP" altLang="en-US" dirty="0"/>
              <a:t>コンテンツタイトルを入力</a:t>
            </a:r>
          </a:p>
        </p:txBody>
      </p:sp>
    </p:spTree>
    <p:extLst>
      <p:ext uri="{BB962C8B-B14F-4D97-AF65-F5344CB8AC3E}">
        <p14:creationId xmlns:p14="http://schemas.microsoft.com/office/powerpoint/2010/main" val="2202961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08901D54-967B-4EC0-A18B-2ED475DB08A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500" b="18500"/>
          <a:stretch/>
        </p:blipFill>
        <p:spPr>
          <a:xfrm>
            <a:off x="1184" y="1268760"/>
            <a:ext cx="12189631" cy="432048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0BD56B9-91E9-48D5-94B5-BA24C73F3D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65903" y="5779008"/>
            <a:ext cx="3060194" cy="746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99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42D346E2-38A5-44BE-A92D-199A2510EF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BB33EA6-5E4F-4C45-AFC8-625F135911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8816161B-1D45-4E88-8575-4D9BFF792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655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07C3299-AF8D-4B78-8F02-4897733AFDE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EEE74F0-839F-4EAD-AA2E-636C3DD4D9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D7E6AE0-5223-41C6-8A5A-EB3CDB91F3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6">
            <a:extLst>
              <a:ext uri="{FF2B5EF4-FFF2-40B4-BE49-F238E27FC236}">
                <a16:creationId xmlns:a16="http://schemas.microsoft.com/office/drawing/2014/main" id="{50DC5B95-4883-4367-BFB6-AF7C73C2C5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15779" y="275630"/>
            <a:ext cx="632883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 b="1">
                <a:latin typeface="Arial Narrow" pitchFamily="34" charset="0"/>
              </a:defRPr>
            </a:lvl1pPr>
          </a:lstStyle>
          <a:p>
            <a:pPr>
              <a:spcBef>
                <a:spcPct val="50000"/>
              </a:spcBef>
              <a:defRPr/>
            </a:pPr>
            <a:fld id="{9CD23B60-4954-4ED1-BB04-832F1D7F9BC1}" type="slidenum">
              <a:rPr lang="en-US" altLang="ja-JP" sz="1200" b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ja-JP" sz="1200" b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31735D5-31F4-4146-904E-9CD1EE47F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0"/>
            <a:ext cx="2158379" cy="62068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AD479BE-C7D0-49F3-ADEC-124D5459EA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20689"/>
            <a:ext cx="12189631" cy="188640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CE7F4EE-FB40-4554-827C-6815C539C4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4" y="6639718"/>
            <a:ext cx="12189631" cy="21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82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0A82E1-8E0D-434A-9DF4-7C2ABD1A07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7051" y="256674"/>
            <a:ext cx="11137900" cy="945545"/>
          </a:xfrm>
        </p:spPr>
        <p:txBody>
          <a:bodyPr lIns="91440" tIns="45720" rIns="91440" bIns="45720" anchor="ctr" anchorCtr="0"/>
          <a:lstStyle/>
          <a:p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2025.07.02 </a:t>
            </a:r>
            <a:r>
              <a:rPr lang="ja-JP" altLang="en-US" dirty="0">
                <a:latin typeface="小塚ゴシック Pr6N B"/>
                <a:ea typeface="小塚ゴシック Pr6N B"/>
                <a:cs typeface="Lucida Sans Unicode"/>
              </a:rPr>
              <a:t>安全支援アプリ</a:t>
            </a:r>
            <a:br>
              <a:rPr lang="en-US" altLang="ja-JP" dirty="0">
                <a:latin typeface="小塚ゴシック Pr6N B"/>
                <a:ea typeface="小塚ゴシック Pr6N B"/>
                <a:cs typeface="Lucida Sans Unicode"/>
              </a:rPr>
            </a:br>
            <a:r>
              <a:rPr lang="en-US" altLang="ja-JP" dirty="0">
                <a:latin typeface="小塚ゴシック Pr6N B"/>
                <a:ea typeface="小塚ゴシック Pr6N B"/>
                <a:cs typeface="Lucida Sans Unicode"/>
              </a:rPr>
              <a:t>v2.3.0 </a:t>
            </a:r>
            <a:r>
              <a:rPr lang="ja-JP" altLang="en-US" dirty="0">
                <a:latin typeface="小塚ゴシック Pr6N B"/>
                <a:ea typeface="小塚ゴシック Pr6N B"/>
                <a:cs typeface="Lucida Sans Unicode"/>
              </a:rPr>
              <a:t>リリース内容について</a:t>
            </a:r>
            <a:endParaRPr lang="ja-JP" dirty="0"/>
          </a:p>
        </p:txBody>
      </p:sp>
    </p:spTree>
    <p:extLst>
      <p:ext uri="{BB962C8B-B14F-4D97-AF65-F5344CB8AC3E}">
        <p14:creationId xmlns:p14="http://schemas.microsoft.com/office/powerpoint/2010/main" val="3840699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 5">
            <a:extLst>
              <a:ext uri="{FF2B5EF4-FFF2-40B4-BE49-F238E27FC236}">
                <a16:creationId xmlns:a16="http://schemas.microsoft.com/office/drawing/2014/main" id="{9A73FC9C-B293-01B3-E184-600FD61FAF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695096"/>
              </p:ext>
            </p:extLst>
          </p:nvPr>
        </p:nvGraphicFramePr>
        <p:xfrm>
          <a:off x="143360" y="1958728"/>
          <a:ext cx="11916698" cy="18766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5569">
                  <a:extLst>
                    <a:ext uri="{9D8B030D-6E8A-4147-A177-3AD203B41FA5}">
                      <a16:colId xmlns:a16="http://schemas.microsoft.com/office/drawing/2014/main" val="889631269"/>
                    </a:ext>
                  </a:extLst>
                </a:gridCol>
                <a:gridCol w="3312000">
                  <a:extLst>
                    <a:ext uri="{9D8B030D-6E8A-4147-A177-3AD203B41FA5}">
                      <a16:colId xmlns:a16="http://schemas.microsoft.com/office/drawing/2014/main" val="134053511"/>
                    </a:ext>
                  </a:extLst>
                </a:gridCol>
                <a:gridCol w="4535129">
                  <a:extLst>
                    <a:ext uri="{9D8B030D-6E8A-4147-A177-3AD203B41FA5}">
                      <a16:colId xmlns:a16="http://schemas.microsoft.com/office/drawing/2014/main" val="3343669445"/>
                    </a:ext>
                  </a:extLst>
                </a:gridCol>
                <a:gridCol w="3564000">
                  <a:extLst>
                    <a:ext uri="{9D8B030D-6E8A-4147-A177-3AD203B41FA5}">
                      <a16:colId xmlns:a16="http://schemas.microsoft.com/office/drawing/2014/main" val="1160287430"/>
                    </a:ext>
                  </a:extLst>
                </a:gridCol>
              </a:tblGrid>
              <a:tr h="292668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NO.</a:t>
                      </a:r>
                      <a:endParaRPr kumimoji="1" lang="ja-JP" altLang="en-US" sz="1300" b="1" dirty="0">
                        <a:solidFill>
                          <a:schemeClr val="bg1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機能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概要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solidFill>
                            <a:schemeClr val="bg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詳細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205053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1</a:t>
                      </a:r>
                      <a:endParaRPr kumimoji="1" lang="ja-JP" altLang="en-US" sz="1500" dirty="0">
                        <a:solidFill>
                          <a:schemeClr val="tx1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kern="12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  <a:cs typeface="+mn-cs"/>
                        </a:rPr>
                        <a:t>画面デザイン・</a:t>
                      </a:r>
                      <a:r>
                        <a:rPr kumimoji="1" lang="en-US" altLang="ja-JP" sz="1300" b="0" kern="12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  <a:cs typeface="+mn-cs"/>
                        </a:rPr>
                        <a:t>UI</a:t>
                      </a: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機能改善です。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リスク診断実行中の、診断処理のプログレス表示を追加しました。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"/>
                        <a:ea typeface="Meiryo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次ページ以降の説明をご参照ください。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967714"/>
                  </a:ext>
                </a:extLst>
              </a:tr>
              <a:tr h="792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5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2</a:t>
                      </a:r>
                      <a:endParaRPr kumimoji="1" lang="ja-JP" altLang="en-US" sz="1500" dirty="0">
                        <a:solidFill>
                          <a:schemeClr val="tx1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kern="12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  <a:cs typeface="+mn-cs"/>
                        </a:rPr>
                        <a:t>フリークエスチョン（</a:t>
                      </a:r>
                      <a:r>
                        <a:rPr kumimoji="1" lang="en-US" altLang="ja-JP" sz="1300" b="0" kern="12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  <a:cs typeface="+mn-cs"/>
                        </a:rPr>
                        <a:t>AI</a:t>
                      </a:r>
                      <a:r>
                        <a:rPr kumimoji="1" lang="ja-JP" altLang="en-US" sz="1300" b="0" kern="120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  <a:cs typeface="+mn-cs"/>
                        </a:rPr>
                        <a:t>チャット）</a:t>
                      </a:r>
                      <a:endParaRPr kumimoji="1" lang="en-US" altLang="ja-JP" sz="1300" b="0" kern="1200" dirty="0">
                        <a:solidFill>
                          <a:schemeClr val="tx1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  <a:cs typeface="+mn-cs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機能改善です。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AI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"/>
                          <a:ea typeface="Meiryo"/>
                        </a:rPr>
                        <a:t>からの回答内容をクリップボードにコピーし、テキストとしてメモ帳などに貼り付けられるようになりました。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Meiryo"/>
                        <a:ea typeface="Meiryo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" panose="020B0604030504040204" pitchFamily="34" charset="-128"/>
                          <a:ea typeface="Meiryo" panose="020B0604030504040204" pitchFamily="34" charset="-128"/>
                        </a:rPr>
                        <a:t>次ページ以降の説明をご参照ください。</a:t>
                      </a:r>
                      <a:endParaRPr kumimoji="1" lang="en-US" altLang="ja-JP" sz="1100" b="0" dirty="0">
                        <a:solidFill>
                          <a:srgbClr val="FF0000"/>
                        </a:solidFill>
                        <a:latin typeface="Meiryo" panose="020B0604030504040204" pitchFamily="34" charset="-128"/>
                        <a:ea typeface="Meiryo" panose="020B0604030504040204" pitchFamily="34" charset="-128"/>
                      </a:endParaRPr>
                    </a:p>
                  </a:txBody>
                  <a:tcPr marT="43252" marB="432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7713969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B29D685-6C85-7514-ACDD-F708CF1D4328}"/>
              </a:ext>
            </a:extLst>
          </p:cNvPr>
          <p:cNvSpPr txBox="1"/>
          <p:nvPr/>
        </p:nvSpPr>
        <p:spPr>
          <a:xfrm>
            <a:off x="143360" y="760797"/>
            <a:ext cx="11779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>
                <a:latin typeface="Meiryo" panose="020B0604030504040204" pitchFamily="34" charset="-128"/>
                <a:ea typeface="Meiryo" panose="020B0604030504040204" pitchFamily="34" charset="-128"/>
              </a:rPr>
              <a:t>安全支援アプリについて、以下の日程・内容にてリリースを致します。</a:t>
            </a:r>
            <a:endParaRPr kumimoji="1" lang="en-US" altLang="ja-JP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A2EA97B-3534-6584-B9B8-CE72B404E596}"/>
              </a:ext>
            </a:extLst>
          </p:cNvPr>
          <p:cNvSpPr txBox="1"/>
          <p:nvPr/>
        </p:nvSpPr>
        <p:spPr>
          <a:xfrm>
            <a:off x="411717" y="1221263"/>
            <a:ext cx="7817883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b="1" u="sng" dirty="0">
                <a:latin typeface="Meiryo"/>
                <a:ea typeface="Meiryo"/>
              </a:rPr>
              <a:t>リリース作業日程：日本時間　</a:t>
            </a:r>
            <a:r>
              <a:rPr lang="en-US" altLang="ja-JP" b="1" u="sng" dirty="0">
                <a:latin typeface="Meiryo"/>
                <a:ea typeface="Meiryo"/>
              </a:rPr>
              <a:t>7</a:t>
            </a:r>
            <a:r>
              <a:rPr lang="ja-JP" altLang="en-US" b="1" u="sng" dirty="0">
                <a:latin typeface="Meiryo"/>
                <a:ea typeface="Meiryo"/>
              </a:rPr>
              <a:t>月</a:t>
            </a:r>
            <a:r>
              <a:rPr lang="en-US" altLang="ja-JP" b="1" u="sng" dirty="0">
                <a:latin typeface="Meiryo"/>
                <a:ea typeface="Meiryo"/>
              </a:rPr>
              <a:t>2</a:t>
            </a:r>
            <a:r>
              <a:rPr lang="ja-JP" altLang="en-US" b="1" u="sng" dirty="0">
                <a:latin typeface="Meiryo"/>
                <a:ea typeface="Meiryo"/>
              </a:rPr>
              <a:t>日</a:t>
            </a:r>
            <a:r>
              <a:rPr lang="en-US" altLang="ja-JP" b="1" u="sng" dirty="0">
                <a:latin typeface="Meiryo"/>
                <a:ea typeface="Meiryo"/>
              </a:rPr>
              <a:t>(</a:t>
            </a:r>
            <a:r>
              <a:rPr lang="ja-JP" altLang="en-US" b="1" u="sng" dirty="0">
                <a:latin typeface="Meiryo"/>
                <a:ea typeface="Meiryo"/>
              </a:rPr>
              <a:t>水</a:t>
            </a:r>
            <a:r>
              <a:rPr lang="en-US" altLang="ja-JP" b="1" u="sng" dirty="0">
                <a:latin typeface="Meiryo"/>
                <a:ea typeface="Meiryo"/>
              </a:rPr>
              <a:t>) </a:t>
            </a:r>
            <a:r>
              <a:rPr lang="ja-JP" altLang="en-US" b="1" u="sng" dirty="0">
                <a:latin typeface="Meiryo"/>
                <a:ea typeface="Meiryo"/>
              </a:rPr>
              <a:t>　</a:t>
            </a:r>
            <a:r>
              <a:rPr lang="en-US" altLang="ja-JP" b="1" u="sng" dirty="0">
                <a:latin typeface="Meiryo"/>
                <a:ea typeface="Meiryo"/>
              </a:rPr>
              <a:t>18:00</a:t>
            </a:r>
            <a:r>
              <a:rPr lang="ja-JP" altLang="en-US" b="1" u="sng" dirty="0">
                <a:latin typeface="Meiryo"/>
                <a:ea typeface="Meiryo"/>
              </a:rPr>
              <a:t>～</a:t>
            </a:r>
            <a:r>
              <a:rPr lang="en-US" altLang="ja-JP" b="1" u="sng" dirty="0">
                <a:latin typeface="Meiryo"/>
                <a:ea typeface="Meiryo"/>
              </a:rPr>
              <a:t>18:30</a:t>
            </a:r>
            <a:r>
              <a:rPr kumimoji="1" lang="ja-JP" altLang="en-US" b="1" u="sng" dirty="0">
                <a:latin typeface="Meiryo" panose="020B0604030504040204" pitchFamily="34" charset="-128"/>
                <a:ea typeface="Meiryo" panose="020B0604030504040204" pitchFamily="34" charset="-128"/>
              </a:rPr>
              <a:t>　</a:t>
            </a:r>
            <a:r>
              <a:rPr kumimoji="1" lang="en-US" altLang="ja-JP" b="1" u="sng" dirty="0"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kumimoji="1" lang="ja-JP" altLang="en-US" b="1" u="sng" dirty="0">
                <a:latin typeface="Meiryo" panose="020B0604030504040204" pitchFamily="34" charset="-128"/>
                <a:ea typeface="Meiryo" panose="020B0604030504040204" pitchFamily="34" charset="-128"/>
              </a:rPr>
              <a:t>　</a:t>
            </a:r>
            <a:endParaRPr kumimoji="1" lang="en-US" altLang="ja-JP" b="1" u="sng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0C5EA323-6855-8C37-7A2C-11ECE155532A}"/>
              </a:ext>
            </a:extLst>
          </p:cNvPr>
          <p:cNvSpPr txBox="1">
            <a:spLocks/>
          </p:cNvSpPr>
          <p:nvPr/>
        </p:nvSpPr>
        <p:spPr>
          <a:xfrm>
            <a:off x="2412879" y="181587"/>
            <a:ext cx="8734926" cy="388031"/>
          </a:xfrm>
          <a:prstGeom prst="rect">
            <a:avLst/>
          </a:prstGeom>
        </p:spPr>
        <p:txBody>
          <a:bodyPr/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kumimoji="1" sz="2400">
                <a:solidFill>
                  <a:srgbClr val="0000C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リリース項目一覧</a:t>
            </a:r>
          </a:p>
        </p:txBody>
      </p:sp>
    </p:spTree>
    <p:extLst>
      <p:ext uri="{BB962C8B-B14F-4D97-AF65-F5344CB8AC3E}">
        <p14:creationId xmlns:p14="http://schemas.microsoft.com/office/powerpoint/2010/main" val="282056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4763D912-846E-CD53-5422-50BC852B1DE7}"/>
              </a:ext>
            </a:extLst>
          </p:cNvPr>
          <p:cNvSpPr txBox="1">
            <a:spLocks/>
          </p:cNvSpPr>
          <p:nvPr/>
        </p:nvSpPr>
        <p:spPr>
          <a:xfrm>
            <a:off x="2412879" y="181587"/>
            <a:ext cx="8734926" cy="388031"/>
          </a:xfrm>
          <a:prstGeom prst="rect">
            <a:avLst/>
          </a:prstGeom>
        </p:spPr>
        <p:txBody>
          <a:bodyPr/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kumimoji="1" sz="2400">
                <a:solidFill>
                  <a:srgbClr val="0000C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リリース項目</a:t>
            </a:r>
            <a:r>
              <a:rPr lang="en-US" altLang="ja-JP" dirty="0"/>
              <a:t>No.1</a:t>
            </a:r>
            <a:endParaRPr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DF228CD-C6F5-D085-0E41-FA1531CAE9B3}"/>
              </a:ext>
            </a:extLst>
          </p:cNvPr>
          <p:cNvSpPr txBox="1"/>
          <p:nvPr/>
        </p:nvSpPr>
        <p:spPr>
          <a:xfrm>
            <a:off x="261550" y="764722"/>
            <a:ext cx="11854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u="sng" dirty="0">
                <a:solidFill>
                  <a:srgbClr val="1D1C1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No.1</a:t>
            </a:r>
          </a:p>
          <a:p>
            <a:r>
              <a:rPr kumimoji="1" lang="ja-JP" altLang="en-US" sz="1400" dirty="0">
                <a:latin typeface="Meiryo"/>
                <a:ea typeface="Meiryo"/>
              </a:rPr>
              <a:t>リスク診断実行中の、診断処理のプログレス表示を追加しました。</a:t>
            </a:r>
            <a:endParaRPr kumimoji="1" lang="en-US" altLang="ja-JP" sz="1400" dirty="0">
              <a:latin typeface="Meiryo"/>
              <a:ea typeface="Meiryo"/>
            </a:endParaRPr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B502D94A-5328-FEF3-D2F6-82290658DCB9}"/>
              </a:ext>
            </a:extLst>
          </p:cNvPr>
          <p:cNvSpPr/>
          <p:nvPr/>
        </p:nvSpPr>
        <p:spPr>
          <a:xfrm>
            <a:off x="3691121" y="3329392"/>
            <a:ext cx="607515" cy="1257013"/>
          </a:xfrm>
          <a:prstGeom prst="rightArrow">
            <a:avLst/>
          </a:prstGeom>
          <a:solidFill>
            <a:srgbClr val="D5F2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CE725C4-0FFD-DF48-E674-07A22829D914}"/>
              </a:ext>
            </a:extLst>
          </p:cNvPr>
          <p:cNvSpPr txBox="1"/>
          <p:nvPr/>
        </p:nvSpPr>
        <p:spPr>
          <a:xfrm>
            <a:off x="1856165" y="5967732"/>
            <a:ext cx="8479671" cy="62483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none" rtlCol="0" anchor="ctr">
            <a:noAutofit/>
          </a:bodyPr>
          <a:lstStyle>
            <a:defPPr>
              <a:defRPr lang="en-US"/>
            </a:defPPr>
            <a:lvl1pPr algn="ctr">
              <a:defRPr kumimoji="1" b="1">
                <a:solidFill>
                  <a:srgbClr val="4472C4"/>
                </a:solidFill>
              </a:defRPr>
            </a:lvl1pPr>
          </a:lstStyle>
          <a:p>
            <a:r>
              <a:rPr lang="ja-JP" altLang="en-US" dirty="0"/>
              <a:t>診断実行中</a:t>
            </a:r>
            <a:r>
              <a:rPr lang="en-US" altLang="ja-JP" dirty="0"/>
              <a:t>/</a:t>
            </a:r>
            <a:r>
              <a:rPr lang="ja-JP" altLang="en-US" dirty="0"/>
              <a:t>完了の状態が分かりやすくなりました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C981C378-FB94-ED52-F6DF-63F48BE224F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2250"/>
          <a:stretch>
            <a:fillRect/>
          </a:stretch>
        </p:blipFill>
        <p:spPr>
          <a:xfrm>
            <a:off x="4414610" y="2970193"/>
            <a:ext cx="3011542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86004B99-8007-82DC-0F88-6DA5BC4160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208" y="2970193"/>
            <a:ext cx="3179152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矢印: 右 14">
            <a:extLst>
              <a:ext uri="{FF2B5EF4-FFF2-40B4-BE49-F238E27FC236}">
                <a16:creationId xmlns:a16="http://schemas.microsoft.com/office/drawing/2014/main" id="{844D3AE8-5B5E-8F9E-CE16-ECD03208AA1C}"/>
              </a:ext>
            </a:extLst>
          </p:cNvPr>
          <p:cNvSpPr/>
          <p:nvPr/>
        </p:nvSpPr>
        <p:spPr>
          <a:xfrm>
            <a:off x="7605890" y="3329392"/>
            <a:ext cx="607515" cy="1257013"/>
          </a:xfrm>
          <a:prstGeom prst="rightArrow">
            <a:avLst/>
          </a:prstGeom>
          <a:solidFill>
            <a:srgbClr val="D5F2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矢印: 五方向 16">
            <a:extLst>
              <a:ext uri="{FF2B5EF4-FFF2-40B4-BE49-F238E27FC236}">
                <a16:creationId xmlns:a16="http://schemas.microsoft.com/office/drawing/2014/main" id="{1BFE851A-CF22-7DDF-CC35-58985111F4F7}"/>
              </a:ext>
            </a:extLst>
          </p:cNvPr>
          <p:cNvSpPr/>
          <p:nvPr/>
        </p:nvSpPr>
        <p:spPr>
          <a:xfrm>
            <a:off x="4359147" y="2086520"/>
            <a:ext cx="3348000" cy="484632"/>
          </a:xfrm>
          <a:prstGeom prst="homePlate">
            <a:avLst/>
          </a:prstGeom>
          <a:solidFill>
            <a:srgbClr val="D5F2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実行中</a:t>
            </a: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37F7E5F0-D037-540E-EE79-235699C9B4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56744" y="2970193"/>
            <a:ext cx="3237865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" name="矢印: 五方向 21">
            <a:extLst>
              <a:ext uri="{FF2B5EF4-FFF2-40B4-BE49-F238E27FC236}">
                <a16:creationId xmlns:a16="http://schemas.microsoft.com/office/drawing/2014/main" id="{EEA952B1-DBC1-BB8E-BC23-487FC21A3908}"/>
              </a:ext>
            </a:extLst>
          </p:cNvPr>
          <p:cNvSpPr/>
          <p:nvPr/>
        </p:nvSpPr>
        <p:spPr>
          <a:xfrm>
            <a:off x="8456744" y="2086520"/>
            <a:ext cx="3348000" cy="484632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完了</a:t>
            </a:r>
          </a:p>
        </p:txBody>
      </p:sp>
      <p:sp>
        <p:nvSpPr>
          <p:cNvPr id="23" name="矢印: 五方向 22">
            <a:extLst>
              <a:ext uri="{FF2B5EF4-FFF2-40B4-BE49-F238E27FC236}">
                <a16:creationId xmlns:a16="http://schemas.microsoft.com/office/drawing/2014/main" id="{14A8A0BB-B61D-F996-39FB-2AF575A1CB30}"/>
              </a:ext>
            </a:extLst>
          </p:cNvPr>
          <p:cNvSpPr/>
          <p:nvPr/>
        </p:nvSpPr>
        <p:spPr>
          <a:xfrm>
            <a:off x="261550" y="2086520"/>
            <a:ext cx="3348000" cy="484632"/>
          </a:xfrm>
          <a:prstGeom prst="homePlate">
            <a:avLst/>
          </a:prstGeom>
          <a:solidFill>
            <a:srgbClr val="D5F2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処理前</a:t>
            </a:r>
          </a:p>
        </p:txBody>
      </p:sp>
    </p:spTree>
    <p:extLst>
      <p:ext uri="{BB962C8B-B14F-4D97-AF65-F5344CB8AC3E}">
        <p14:creationId xmlns:p14="http://schemas.microsoft.com/office/powerpoint/2010/main" val="334714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FF933E-27DA-DF79-26D7-7D6FDC6D9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1">
            <a:extLst>
              <a:ext uri="{FF2B5EF4-FFF2-40B4-BE49-F238E27FC236}">
                <a16:creationId xmlns:a16="http://schemas.microsoft.com/office/drawing/2014/main" id="{8AC15ACB-517E-C56B-37E5-7A673B77FFC6}"/>
              </a:ext>
            </a:extLst>
          </p:cNvPr>
          <p:cNvSpPr txBox="1">
            <a:spLocks/>
          </p:cNvSpPr>
          <p:nvPr/>
        </p:nvSpPr>
        <p:spPr>
          <a:xfrm>
            <a:off x="2412879" y="181587"/>
            <a:ext cx="8734926" cy="388031"/>
          </a:xfrm>
          <a:prstGeom prst="rect">
            <a:avLst/>
          </a:prstGeom>
        </p:spPr>
        <p:txBody>
          <a:bodyPr/>
          <a:lstStyle>
            <a:lvl1pPr defTabSz="914400">
              <a:lnSpc>
                <a:spcPct val="90000"/>
              </a:lnSpc>
              <a:spcBef>
                <a:spcPct val="0"/>
              </a:spcBef>
              <a:buNone/>
              <a:defRPr kumimoji="1" sz="2400">
                <a:solidFill>
                  <a:srgbClr val="0000CA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tx1"/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リリース項目</a:t>
            </a:r>
            <a:r>
              <a:rPr lang="en-US" altLang="ja-JP" dirty="0"/>
              <a:t>No.2</a:t>
            </a:r>
            <a:endParaRPr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459C7C1-798E-E78F-1F6E-1D75FF321B41}"/>
              </a:ext>
            </a:extLst>
          </p:cNvPr>
          <p:cNvSpPr txBox="1"/>
          <p:nvPr/>
        </p:nvSpPr>
        <p:spPr>
          <a:xfrm>
            <a:off x="261550" y="764722"/>
            <a:ext cx="118542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400" u="sng" dirty="0">
                <a:solidFill>
                  <a:srgbClr val="1D1C1D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No.2</a:t>
            </a:r>
          </a:p>
          <a:p>
            <a:r>
              <a:rPr kumimoji="1" lang="en-US" altLang="ja-JP" sz="1400" dirty="0">
                <a:latin typeface="Meiryo"/>
                <a:ea typeface="Meiryo"/>
              </a:rPr>
              <a:t>AI</a:t>
            </a:r>
            <a:r>
              <a:rPr kumimoji="1" lang="ja-JP" altLang="en-US" sz="1400" dirty="0">
                <a:latin typeface="Meiryo"/>
                <a:ea typeface="Meiryo"/>
              </a:rPr>
              <a:t>からの回答内容をクリップボードにコピーし、テキストとして貼り付けられるようになりました。</a:t>
            </a:r>
            <a:endParaRPr kumimoji="1" lang="en-US" altLang="ja-JP" sz="1400" dirty="0">
              <a:latin typeface="Meiryo"/>
              <a:ea typeface="Meiryo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BEBF363-E4E8-59DE-CCEF-1A1A423DD341}"/>
              </a:ext>
            </a:extLst>
          </p:cNvPr>
          <p:cNvSpPr txBox="1"/>
          <p:nvPr/>
        </p:nvSpPr>
        <p:spPr>
          <a:xfrm>
            <a:off x="1856165" y="5967732"/>
            <a:ext cx="8479671" cy="624833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none" rtlCol="0" anchor="ctr">
            <a:noAutofit/>
          </a:bodyPr>
          <a:lstStyle>
            <a:defPPr>
              <a:defRPr lang="en-US"/>
            </a:defPPr>
            <a:lvl1pPr algn="ctr">
              <a:defRPr kumimoji="1" b="1">
                <a:solidFill>
                  <a:srgbClr val="4472C4"/>
                </a:solidFill>
              </a:defRPr>
            </a:lvl1pPr>
          </a:lstStyle>
          <a:p>
            <a:r>
              <a:rPr lang="en-US" altLang="ja-JP" dirty="0"/>
              <a:t>AI</a:t>
            </a:r>
            <a:r>
              <a:rPr lang="ja-JP" altLang="en-US" dirty="0"/>
              <a:t>からの回答文章がコピーできるようになりました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99AE84F-994E-ECF1-581F-DA5C5BEDB3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691" y="1716332"/>
            <a:ext cx="6484488" cy="329950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47693F47-4497-3FBE-65C5-457DB3B768C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990" b="30344"/>
          <a:stretch>
            <a:fillRect/>
          </a:stretch>
        </p:blipFill>
        <p:spPr>
          <a:xfrm>
            <a:off x="2069794" y="4969777"/>
            <a:ext cx="1670130" cy="4744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グラフィックス 10" descr="矢印: 反時計回りの曲線 単色塗りつぶし">
            <a:extLst>
              <a:ext uri="{FF2B5EF4-FFF2-40B4-BE49-F238E27FC236}">
                <a16:creationId xmlns:a16="http://schemas.microsoft.com/office/drawing/2014/main" id="{7A7B9B05-F727-B788-89D7-E6813300EF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9077935">
            <a:off x="1263665" y="4672333"/>
            <a:ext cx="687003" cy="687003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2D0BA94-A629-1922-BE12-4B84CC1A0B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8614" y="1859092"/>
            <a:ext cx="4567341" cy="35192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B49658D8-4E2D-AB8F-89F0-CB680B9736F8}"/>
              </a:ext>
            </a:extLst>
          </p:cNvPr>
          <p:cNvSpPr/>
          <p:nvPr/>
        </p:nvSpPr>
        <p:spPr>
          <a:xfrm>
            <a:off x="7872904" y="1948715"/>
            <a:ext cx="3732405" cy="582247"/>
          </a:xfrm>
          <a:prstGeom prst="roundRect">
            <a:avLst/>
          </a:prstGeom>
          <a:solidFill>
            <a:srgbClr val="D5F2F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Word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へ貼り付けるなど、テキストデータを</a:t>
            </a:r>
            <a:b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利用しやすくなりました</a:t>
            </a:r>
          </a:p>
        </p:txBody>
      </p:sp>
      <p:pic>
        <p:nvPicPr>
          <p:cNvPr id="18" name="グラフィックス 17" descr="矢印: 反時計回りの曲線 単色塗りつぶし">
            <a:extLst>
              <a:ext uri="{FF2B5EF4-FFF2-40B4-BE49-F238E27FC236}">
                <a16:creationId xmlns:a16="http://schemas.microsoft.com/office/drawing/2014/main" id="{253A842A-BBA8-E9F8-0B95-2D721FA322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042792">
            <a:off x="6627238" y="4133936"/>
            <a:ext cx="831273" cy="831273"/>
          </a:xfrm>
          <a:prstGeom prst="rect">
            <a:avLst/>
          </a:prstGeom>
        </p:spPr>
      </p:pic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520A119-9B65-066E-973E-14A514C4A272}"/>
              </a:ext>
            </a:extLst>
          </p:cNvPr>
          <p:cNvSpPr/>
          <p:nvPr/>
        </p:nvSpPr>
        <p:spPr>
          <a:xfrm>
            <a:off x="396395" y="4515077"/>
            <a:ext cx="2157873" cy="374056"/>
          </a:xfrm>
          <a:prstGeom prst="rect">
            <a:avLst/>
          </a:prstGeom>
          <a:solidFill>
            <a:srgbClr val="FF0000">
              <a:alpha val="5098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165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0DC60-CB39-0F4C-B7BB-D68C7BF77B6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kumimoji="1" lang="en-US" altLang="ja-JP" sz="2000" dirty="0"/>
              <a:t>EOF</a:t>
            </a:r>
            <a:endParaRPr kumimoji="1" lang="ja-JP" altLang="en-US" sz="2000"/>
          </a:p>
        </p:txBody>
      </p:sp>
    </p:spTree>
    <p:extLst>
      <p:ext uri="{BB962C8B-B14F-4D97-AF65-F5344CB8AC3E}">
        <p14:creationId xmlns:p14="http://schemas.microsoft.com/office/powerpoint/2010/main" val="2939577628"/>
      </p:ext>
    </p:extLst>
  </p:cSld>
  <p:clrMapOvr>
    <a:masterClrMapping/>
  </p:clrMapOvr>
</p:sld>
</file>

<file path=ppt/theme/theme1.xml><?xml version="1.0" encoding="utf-8"?>
<a:theme xmlns:a="http://schemas.openxmlformats.org/drawingml/2006/main" name="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インデックス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コンテンツ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説明ページ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A9CACE2D0A15D4A8F5B8EC7AF0030DF" ma:contentTypeVersion="4" ma:contentTypeDescription="新しいドキュメントを作成します。" ma:contentTypeScope="" ma:versionID="dd66d4c482161b7815af5e58f6f093f4">
  <xsd:schema xmlns:xsd="http://www.w3.org/2001/XMLSchema" xmlns:xs="http://www.w3.org/2001/XMLSchema" xmlns:p="http://schemas.microsoft.com/office/2006/metadata/properties" xmlns:ns2="14709c19-9c82-470d-adf9-0ceaa0eaf064" xmlns:ns3="5c59ce6f-7969-4c40-915a-6ad9578fe078" targetNamespace="http://schemas.microsoft.com/office/2006/metadata/properties" ma:root="true" ma:fieldsID="0bfda79ddbc947637978a419ed205f55" ns2:_="" ns3:_="">
    <xsd:import namespace="14709c19-9c82-470d-adf9-0ceaa0eaf064"/>
    <xsd:import namespace="5c59ce6f-7969-4c40-915a-6ad9578fe0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09c19-9c82-470d-adf9-0ceaa0eaf0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9ce6f-7969-4c40-915a-6ad9578fe0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13DF13-DBC6-40C2-8E3B-21F00D5A61C8}">
  <ds:schemaRefs>
    <ds:schemaRef ds:uri="14709c19-9c82-470d-adf9-0ceaa0eaf064"/>
    <ds:schemaRef ds:uri="5c59ce6f-7969-4c40-915a-6ad9578fe0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21EF08D-F8DA-4975-B7B2-B9EB78E5EC19}">
  <ds:schemaRefs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5c59ce6f-7969-4c40-915a-6ad9578fe078"/>
    <ds:schemaRef ds:uri="14709c19-9c82-470d-adf9-0ceaa0eaf064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F20F481-E198-416A-84A7-0B1B2644A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31559</TotalTime>
  <Words>210</Words>
  <Application>Microsoft Office PowerPoint</Application>
  <PresentationFormat>ワイド画面</PresentationFormat>
  <Paragraphs>34</Paragraphs>
  <Slides>5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5</vt:i4>
      </vt:variant>
    </vt:vector>
  </HeadingPairs>
  <TitlesOfParts>
    <vt:vector size="17" baseType="lpstr">
      <vt:lpstr>Meiryo UI</vt:lpstr>
      <vt:lpstr>Meiryo</vt:lpstr>
      <vt:lpstr>小塚ゴシック Pr6N B</vt:lpstr>
      <vt:lpstr>游ゴシック</vt:lpstr>
      <vt:lpstr>游ゴシック Light</vt:lpstr>
      <vt:lpstr>游ゴシック Medium</vt:lpstr>
      <vt:lpstr>Arial</vt:lpstr>
      <vt:lpstr>Lucida Sans Unicode</vt:lpstr>
      <vt:lpstr>表紙</vt:lpstr>
      <vt:lpstr>インデックス</vt:lpstr>
      <vt:lpstr>コンテンツ扉</vt:lpstr>
      <vt:lpstr>説明ページ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石上 学</dc:creator>
  <cp:lastModifiedBy>Hirata, Kotatsu / 平田　弘達</cp:lastModifiedBy>
  <cp:revision>2386</cp:revision>
  <dcterms:created xsi:type="dcterms:W3CDTF">2021-03-26T09:54:52Z</dcterms:created>
  <dcterms:modified xsi:type="dcterms:W3CDTF">2025-07-03T07:48:07Z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0x0101002A9CACE2D0A15D4A8F5B8EC7AF0030DF</vt:lpwstr>
  </property>
</Properties>
</file>